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diagrams/data2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diagrams/data1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layout4.xml" ContentType="application/vnd.openxmlformats-officedocument.drawingml.diagramLayout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6DC76-F9CF-4F30-939D-7A64C50AB37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0B4080B5-7079-4AEC-85F1-9A4000A1A645}">
      <dgm:prSet/>
      <dgm:spPr/>
      <dgm:t>
        <a:bodyPr/>
        <a:lstStyle/>
        <a:p>
          <a:pPr>
            <a:defRPr cap="all"/>
          </a:pPr>
          <a:r>
            <a:rPr lang="en-US"/>
            <a:t>Steward of Federal funds</a:t>
          </a:r>
        </a:p>
      </dgm:t>
    </dgm:pt>
    <dgm:pt modelId="{C43AAC17-48DE-43AF-925A-B90042E077BF}" type="parTrans" cxnId="{DAC5E3B4-7188-44B8-B442-D15C19F94912}">
      <dgm:prSet/>
      <dgm:spPr/>
      <dgm:t>
        <a:bodyPr/>
        <a:lstStyle/>
        <a:p>
          <a:endParaRPr lang="en-US"/>
        </a:p>
      </dgm:t>
    </dgm:pt>
    <dgm:pt modelId="{978081AD-5652-4C4A-9721-5F99C54C99DF}" type="sibTrans" cxnId="{DAC5E3B4-7188-44B8-B442-D15C19F94912}">
      <dgm:prSet/>
      <dgm:spPr/>
      <dgm:t>
        <a:bodyPr/>
        <a:lstStyle/>
        <a:p>
          <a:endParaRPr lang="en-US"/>
        </a:p>
      </dgm:t>
    </dgm:pt>
    <dgm:pt modelId="{13E77709-04A5-4035-9470-3727FB0C4FFF}">
      <dgm:prSet/>
      <dgm:spPr/>
      <dgm:t>
        <a:bodyPr/>
        <a:lstStyle/>
        <a:p>
          <a:pPr>
            <a:defRPr cap="all"/>
          </a:pPr>
          <a:r>
            <a:rPr lang="en-US"/>
            <a:t>Overseeing operational systems and processes</a:t>
          </a:r>
        </a:p>
      </dgm:t>
    </dgm:pt>
    <dgm:pt modelId="{DCA6F7A5-5254-4FE0-A6F2-B46A5D304A01}" type="parTrans" cxnId="{8628160C-792F-422B-91F3-A8ACBFB03283}">
      <dgm:prSet/>
      <dgm:spPr/>
      <dgm:t>
        <a:bodyPr/>
        <a:lstStyle/>
        <a:p>
          <a:endParaRPr lang="en-US"/>
        </a:p>
      </dgm:t>
    </dgm:pt>
    <dgm:pt modelId="{3A04C119-9A1E-459F-9A67-4DDE36A191FA}" type="sibTrans" cxnId="{8628160C-792F-422B-91F3-A8ACBFB03283}">
      <dgm:prSet/>
      <dgm:spPr/>
      <dgm:t>
        <a:bodyPr/>
        <a:lstStyle/>
        <a:p>
          <a:endParaRPr lang="en-US"/>
        </a:p>
      </dgm:t>
    </dgm:pt>
    <dgm:pt modelId="{6B2F6B50-459C-4AF6-9360-544573D8AC41}">
      <dgm:prSet/>
      <dgm:spPr/>
      <dgm:t>
        <a:bodyPr/>
        <a:lstStyle/>
        <a:p>
          <a:pPr>
            <a:defRPr cap="all"/>
          </a:pPr>
          <a:r>
            <a:rPr lang="en-US"/>
            <a:t>Workforce Strategy </a:t>
          </a:r>
        </a:p>
      </dgm:t>
    </dgm:pt>
    <dgm:pt modelId="{78C08C69-805C-49E6-9AF3-2A307DE2FC07}" type="parTrans" cxnId="{A223A894-B65B-4946-9AB8-920E0A0F670D}">
      <dgm:prSet/>
      <dgm:spPr/>
      <dgm:t>
        <a:bodyPr/>
        <a:lstStyle/>
        <a:p>
          <a:endParaRPr lang="en-US"/>
        </a:p>
      </dgm:t>
    </dgm:pt>
    <dgm:pt modelId="{70DEFD16-D1FA-43C5-969F-D7F909D2BD3D}" type="sibTrans" cxnId="{A223A894-B65B-4946-9AB8-920E0A0F670D}">
      <dgm:prSet/>
      <dgm:spPr/>
      <dgm:t>
        <a:bodyPr/>
        <a:lstStyle/>
        <a:p>
          <a:endParaRPr lang="en-US"/>
        </a:p>
      </dgm:t>
    </dgm:pt>
    <dgm:pt modelId="{0335C9B1-1977-41BB-A629-D5E7C2D93D75}" type="pres">
      <dgm:prSet presAssocID="{C746DC76-F9CF-4F30-939D-7A64C50AB374}" presName="root" presStyleCnt="0">
        <dgm:presLayoutVars>
          <dgm:dir/>
          <dgm:resizeHandles val="exact"/>
        </dgm:presLayoutVars>
      </dgm:prSet>
      <dgm:spPr/>
    </dgm:pt>
    <dgm:pt modelId="{2A053EF8-F74E-4C43-B842-91B968DFEB97}" type="pres">
      <dgm:prSet presAssocID="{0B4080B5-7079-4AEC-85F1-9A4000A1A645}" presName="compNode" presStyleCnt="0"/>
      <dgm:spPr/>
    </dgm:pt>
    <dgm:pt modelId="{4F2F3918-380C-46E2-B263-F77F4561AA32}" type="pres">
      <dgm:prSet presAssocID="{0B4080B5-7079-4AEC-85F1-9A4000A1A645}" presName="iconBgRect" presStyleLbl="bgShp" presStyleIdx="0" presStyleCnt="3"/>
      <dgm:spPr/>
    </dgm:pt>
    <dgm:pt modelId="{159CC903-D011-47B7-8BBF-917982BD0A63}" type="pres">
      <dgm:prSet presAssocID="{0B4080B5-7079-4AEC-85F1-9A4000A1A64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6F7F9338-22EB-4974-B3A6-84DF01AC1CB3}" type="pres">
      <dgm:prSet presAssocID="{0B4080B5-7079-4AEC-85F1-9A4000A1A645}" presName="spaceRect" presStyleCnt="0"/>
      <dgm:spPr/>
    </dgm:pt>
    <dgm:pt modelId="{0C0566D5-031B-4FD5-9006-44A0FAAE5B0F}" type="pres">
      <dgm:prSet presAssocID="{0B4080B5-7079-4AEC-85F1-9A4000A1A645}" presName="textRect" presStyleLbl="revTx" presStyleIdx="0" presStyleCnt="3">
        <dgm:presLayoutVars>
          <dgm:chMax val="1"/>
          <dgm:chPref val="1"/>
        </dgm:presLayoutVars>
      </dgm:prSet>
      <dgm:spPr/>
    </dgm:pt>
    <dgm:pt modelId="{F5EA8A58-A114-49A5-A342-1965EA7AD0C7}" type="pres">
      <dgm:prSet presAssocID="{978081AD-5652-4C4A-9721-5F99C54C99DF}" presName="sibTrans" presStyleCnt="0"/>
      <dgm:spPr/>
    </dgm:pt>
    <dgm:pt modelId="{7612F0AE-D7B5-44A6-9CB2-552D24C6E7F0}" type="pres">
      <dgm:prSet presAssocID="{13E77709-04A5-4035-9470-3727FB0C4FFF}" presName="compNode" presStyleCnt="0"/>
      <dgm:spPr/>
    </dgm:pt>
    <dgm:pt modelId="{A008907A-E2F4-4B8E-B8BA-810242E910E5}" type="pres">
      <dgm:prSet presAssocID="{13E77709-04A5-4035-9470-3727FB0C4FFF}" presName="iconBgRect" presStyleLbl="bgShp" presStyleIdx="1" presStyleCnt="3"/>
      <dgm:spPr/>
    </dgm:pt>
    <dgm:pt modelId="{C1254C5D-5C05-428F-B204-2D3284911A1C}" type="pres">
      <dgm:prSet presAssocID="{13E77709-04A5-4035-9470-3727FB0C4FF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8CE702DB-42D3-4407-95D9-DE55E009C52F}" type="pres">
      <dgm:prSet presAssocID="{13E77709-04A5-4035-9470-3727FB0C4FFF}" presName="spaceRect" presStyleCnt="0"/>
      <dgm:spPr/>
    </dgm:pt>
    <dgm:pt modelId="{BD7C2199-5F2A-40F0-B093-D05968B20368}" type="pres">
      <dgm:prSet presAssocID="{13E77709-04A5-4035-9470-3727FB0C4FFF}" presName="textRect" presStyleLbl="revTx" presStyleIdx="1" presStyleCnt="3">
        <dgm:presLayoutVars>
          <dgm:chMax val="1"/>
          <dgm:chPref val="1"/>
        </dgm:presLayoutVars>
      </dgm:prSet>
      <dgm:spPr/>
    </dgm:pt>
    <dgm:pt modelId="{BC9A44D5-5E0A-44EB-981C-E203CEF1C4A4}" type="pres">
      <dgm:prSet presAssocID="{3A04C119-9A1E-459F-9A67-4DDE36A191FA}" presName="sibTrans" presStyleCnt="0"/>
      <dgm:spPr/>
    </dgm:pt>
    <dgm:pt modelId="{C074F926-9D4B-4917-9DC5-5F6C0793FC88}" type="pres">
      <dgm:prSet presAssocID="{6B2F6B50-459C-4AF6-9360-544573D8AC41}" presName="compNode" presStyleCnt="0"/>
      <dgm:spPr/>
    </dgm:pt>
    <dgm:pt modelId="{B2AE718C-0825-4229-92BE-A58DFA0B8B37}" type="pres">
      <dgm:prSet presAssocID="{6B2F6B50-459C-4AF6-9360-544573D8AC41}" presName="iconBgRect" presStyleLbl="bgShp" presStyleIdx="2" presStyleCnt="3"/>
      <dgm:spPr/>
    </dgm:pt>
    <dgm:pt modelId="{2E4E448E-7694-43B7-8709-D46D9F2BD302}" type="pres">
      <dgm:prSet presAssocID="{6B2F6B50-459C-4AF6-9360-544573D8AC4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3FC8A322-488C-4DDD-9205-85F6673D2DBB}" type="pres">
      <dgm:prSet presAssocID="{6B2F6B50-459C-4AF6-9360-544573D8AC41}" presName="spaceRect" presStyleCnt="0"/>
      <dgm:spPr/>
    </dgm:pt>
    <dgm:pt modelId="{39749375-D6FA-4334-A4FB-AB3A0BA5E351}" type="pres">
      <dgm:prSet presAssocID="{6B2F6B50-459C-4AF6-9360-544573D8AC4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8628160C-792F-422B-91F3-A8ACBFB03283}" srcId="{C746DC76-F9CF-4F30-939D-7A64C50AB374}" destId="{13E77709-04A5-4035-9470-3727FB0C4FFF}" srcOrd="1" destOrd="0" parTransId="{DCA6F7A5-5254-4FE0-A6F2-B46A5D304A01}" sibTransId="{3A04C119-9A1E-459F-9A67-4DDE36A191FA}"/>
    <dgm:cxn modelId="{92C4DC2D-11C5-43E3-9D3B-E5924C8DF473}" type="presOf" srcId="{13E77709-04A5-4035-9470-3727FB0C4FFF}" destId="{BD7C2199-5F2A-40F0-B093-D05968B20368}" srcOrd="0" destOrd="0" presId="urn:microsoft.com/office/officeart/2018/5/layout/IconCircleLabelList"/>
    <dgm:cxn modelId="{A223A894-B65B-4946-9AB8-920E0A0F670D}" srcId="{C746DC76-F9CF-4F30-939D-7A64C50AB374}" destId="{6B2F6B50-459C-4AF6-9360-544573D8AC41}" srcOrd="2" destOrd="0" parTransId="{78C08C69-805C-49E6-9AF3-2A307DE2FC07}" sibTransId="{70DEFD16-D1FA-43C5-969F-D7F909D2BD3D}"/>
    <dgm:cxn modelId="{DAC5E3B4-7188-44B8-B442-D15C19F94912}" srcId="{C746DC76-F9CF-4F30-939D-7A64C50AB374}" destId="{0B4080B5-7079-4AEC-85F1-9A4000A1A645}" srcOrd="0" destOrd="0" parTransId="{C43AAC17-48DE-43AF-925A-B90042E077BF}" sibTransId="{978081AD-5652-4C4A-9721-5F99C54C99DF}"/>
    <dgm:cxn modelId="{B13197BA-B027-4B74-B993-FFFAA14A9F7E}" type="presOf" srcId="{6B2F6B50-459C-4AF6-9360-544573D8AC41}" destId="{39749375-D6FA-4334-A4FB-AB3A0BA5E351}" srcOrd="0" destOrd="0" presId="urn:microsoft.com/office/officeart/2018/5/layout/IconCircleLabelList"/>
    <dgm:cxn modelId="{655727BE-3F78-40FA-ADC3-98DF2E8C8AAA}" type="presOf" srcId="{0B4080B5-7079-4AEC-85F1-9A4000A1A645}" destId="{0C0566D5-031B-4FD5-9006-44A0FAAE5B0F}" srcOrd="0" destOrd="0" presId="urn:microsoft.com/office/officeart/2018/5/layout/IconCircleLabelList"/>
    <dgm:cxn modelId="{D97BC0CB-728E-4A85-928E-D75672864CB0}" type="presOf" srcId="{C746DC76-F9CF-4F30-939D-7A64C50AB374}" destId="{0335C9B1-1977-41BB-A629-D5E7C2D93D75}" srcOrd="0" destOrd="0" presId="urn:microsoft.com/office/officeart/2018/5/layout/IconCircleLabelList"/>
    <dgm:cxn modelId="{8E0DFD0A-84EA-4AEB-B506-1389194156DF}" type="presParOf" srcId="{0335C9B1-1977-41BB-A629-D5E7C2D93D75}" destId="{2A053EF8-F74E-4C43-B842-91B968DFEB97}" srcOrd="0" destOrd="0" presId="urn:microsoft.com/office/officeart/2018/5/layout/IconCircleLabelList"/>
    <dgm:cxn modelId="{AD5EB3BE-0488-4987-8D4A-2C3BC7CFF215}" type="presParOf" srcId="{2A053EF8-F74E-4C43-B842-91B968DFEB97}" destId="{4F2F3918-380C-46E2-B263-F77F4561AA32}" srcOrd="0" destOrd="0" presId="urn:microsoft.com/office/officeart/2018/5/layout/IconCircleLabelList"/>
    <dgm:cxn modelId="{624FECAC-D33E-41B7-BDD4-927249484CC8}" type="presParOf" srcId="{2A053EF8-F74E-4C43-B842-91B968DFEB97}" destId="{159CC903-D011-47B7-8BBF-917982BD0A63}" srcOrd="1" destOrd="0" presId="urn:microsoft.com/office/officeart/2018/5/layout/IconCircleLabelList"/>
    <dgm:cxn modelId="{8619F39A-8AFB-4C06-A0F5-17344404D0F1}" type="presParOf" srcId="{2A053EF8-F74E-4C43-B842-91B968DFEB97}" destId="{6F7F9338-22EB-4974-B3A6-84DF01AC1CB3}" srcOrd="2" destOrd="0" presId="urn:microsoft.com/office/officeart/2018/5/layout/IconCircleLabelList"/>
    <dgm:cxn modelId="{DE75BEC9-FA58-47C1-9DFC-9487EBC94FD5}" type="presParOf" srcId="{2A053EF8-F74E-4C43-B842-91B968DFEB97}" destId="{0C0566D5-031B-4FD5-9006-44A0FAAE5B0F}" srcOrd="3" destOrd="0" presId="urn:microsoft.com/office/officeart/2018/5/layout/IconCircleLabelList"/>
    <dgm:cxn modelId="{267A762D-791D-4CD5-AAB0-5AC4DEB07F0A}" type="presParOf" srcId="{0335C9B1-1977-41BB-A629-D5E7C2D93D75}" destId="{F5EA8A58-A114-49A5-A342-1965EA7AD0C7}" srcOrd="1" destOrd="0" presId="urn:microsoft.com/office/officeart/2018/5/layout/IconCircleLabelList"/>
    <dgm:cxn modelId="{130037F2-DD43-4B37-833D-C1C0637D24FC}" type="presParOf" srcId="{0335C9B1-1977-41BB-A629-D5E7C2D93D75}" destId="{7612F0AE-D7B5-44A6-9CB2-552D24C6E7F0}" srcOrd="2" destOrd="0" presId="urn:microsoft.com/office/officeart/2018/5/layout/IconCircleLabelList"/>
    <dgm:cxn modelId="{C1D944A5-1670-40CE-B490-52A49107828A}" type="presParOf" srcId="{7612F0AE-D7B5-44A6-9CB2-552D24C6E7F0}" destId="{A008907A-E2F4-4B8E-B8BA-810242E910E5}" srcOrd="0" destOrd="0" presId="urn:microsoft.com/office/officeart/2018/5/layout/IconCircleLabelList"/>
    <dgm:cxn modelId="{771374CB-0385-4FEF-97C5-303AC46324A7}" type="presParOf" srcId="{7612F0AE-D7B5-44A6-9CB2-552D24C6E7F0}" destId="{C1254C5D-5C05-428F-B204-2D3284911A1C}" srcOrd="1" destOrd="0" presId="urn:microsoft.com/office/officeart/2018/5/layout/IconCircleLabelList"/>
    <dgm:cxn modelId="{FB40362B-93FE-499C-AAC4-A4E269CFB454}" type="presParOf" srcId="{7612F0AE-D7B5-44A6-9CB2-552D24C6E7F0}" destId="{8CE702DB-42D3-4407-95D9-DE55E009C52F}" srcOrd="2" destOrd="0" presId="urn:microsoft.com/office/officeart/2018/5/layout/IconCircleLabelList"/>
    <dgm:cxn modelId="{82817651-038C-445F-B679-C351FF3398F9}" type="presParOf" srcId="{7612F0AE-D7B5-44A6-9CB2-552D24C6E7F0}" destId="{BD7C2199-5F2A-40F0-B093-D05968B20368}" srcOrd="3" destOrd="0" presId="urn:microsoft.com/office/officeart/2018/5/layout/IconCircleLabelList"/>
    <dgm:cxn modelId="{2497A410-68A6-4FBC-8207-7D816E676C87}" type="presParOf" srcId="{0335C9B1-1977-41BB-A629-D5E7C2D93D75}" destId="{BC9A44D5-5E0A-44EB-981C-E203CEF1C4A4}" srcOrd="3" destOrd="0" presId="urn:microsoft.com/office/officeart/2018/5/layout/IconCircleLabelList"/>
    <dgm:cxn modelId="{2B2907B2-D604-46FB-8779-F9D63CEEDE4E}" type="presParOf" srcId="{0335C9B1-1977-41BB-A629-D5E7C2D93D75}" destId="{C074F926-9D4B-4917-9DC5-5F6C0793FC88}" srcOrd="4" destOrd="0" presId="urn:microsoft.com/office/officeart/2018/5/layout/IconCircleLabelList"/>
    <dgm:cxn modelId="{CF25CAD3-7C84-4F92-9E12-84DB43988160}" type="presParOf" srcId="{C074F926-9D4B-4917-9DC5-5F6C0793FC88}" destId="{B2AE718C-0825-4229-92BE-A58DFA0B8B37}" srcOrd="0" destOrd="0" presId="urn:microsoft.com/office/officeart/2018/5/layout/IconCircleLabelList"/>
    <dgm:cxn modelId="{0018764C-35D9-4E3B-81ED-805043B8FB31}" type="presParOf" srcId="{C074F926-9D4B-4917-9DC5-5F6C0793FC88}" destId="{2E4E448E-7694-43B7-8709-D46D9F2BD302}" srcOrd="1" destOrd="0" presId="urn:microsoft.com/office/officeart/2018/5/layout/IconCircleLabelList"/>
    <dgm:cxn modelId="{FA00281F-4938-43D3-8524-CEDDCFA2F3FF}" type="presParOf" srcId="{C074F926-9D4B-4917-9DC5-5F6C0793FC88}" destId="{3FC8A322-488C-4DDD-9205-85F6673D2DBB}" srcOrd="2" destOrd="0" presId="urn:microsoft.com/office/officeart/2018/5/layout/IconCircleLabelList"/>
    <dgm:cxn modelId="{70AA5390-88F4-462E-A7F7-890973127E01}" type="presParOf" srcId="{C074F926-9D4B-4917-9DC5-5F6C0793FC88}" destId="{39749375-D6FA-4334-A4FB-AB3A0BA5E35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60F10B-477E-4D0C-BC3E-8E3C22BAC7DA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079F7089-58C9-4222-B807-E41BBF27CA3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4-year local plan</a:t>
          </a:r>
        </a:p>
      </dgm:t>
    </dgm:pt>
    <dgm:pt modelId="{72A7483C-ECDD-499A-A06C-33244CE436C7}" type="parTrans" cxnId="{67CEAD28-8CC6-467F-8ECA-8243C29789E6}">
      <dgm:prSet/>
      <dgm:spPr/>
      <dgm:t>
        <a:bodyPr/>
        <a:lstStyle/>
        <a:p>
          <a:endParaRPr lang="en-US"/>
        </a:p>
      </dgm:t>
    </dgm:pt>
    <dgm:pt modelId="{08A641A2-B631-47AC-A29A-6ED8CBBAA6B5}" type="sibTrans" cxnId="{67CEAD28-8CC6-467F-8ECA-8243C29789E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A30BBCA-F840-4AA5-9C2C-A584EA6F234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Workforce research and labor market analysis</a:t>
          </a:r>
        </a:p>
      </dgm:t>
    </dgm:pt>
    <dgm:pt modelId="{ECC58611-68C6-44F7-8EA6-1A6FA67B4F9F}" type="parTrans" cxnId="{9326825A-DE9D-4D4D-BB41-95B6E1400828}">
      <dgm:prSet/>
      <dgm:spPr/>
      <dgm:t>
        <a:bodyPr/>
        <a:lstStyle/>
        <a:p>
          <a:endParaRPr lang="en-US"/>
        </a:p>
      </dgm:t>
    </dgm:pt>
    <dgm:pt modelId="{431FDE60-931C-4E0F-B057-A6631B2ABDF1}" type="sibTrans" cxnId="{9326825A-DE9D-4D4D-BB41-95B6E140082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1DAC5F9-120C-4DC3-8863-DBE76C6BAE0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Convene local workforce development system stakeholders to assist in the development of the local plan</a:t>
          </a:r>
        </a:p>
      </dgm:t>
    </dgm:pt>
    <dgm:pt modelId="{D0663F5D-9FA5-4D65-B2B5-6B18EAC4E7AC}" type="parTrans" cxnId="{89946C02-E526-45D5-878C-FA043C869978}">
      <dgm:prSet/>
      <dgm:spPr/>
      <dgm:t>
        <a:bodyPr/>
        <a:lstStyle/>
        <a:p>
          <a:endParaRPr lang="en-US"/>
        </a:p>
      </dgm:t>
    </dgm:pt>
    <dgm:pt modelId="{0C84C62B-0782-4EE9-A618-66799E097ABE}" type="sibTrans" cxnId="{89946C02-E526-45D5-878C-FA043C86997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4E331EA-A72C-402B-ABE2-D5161E9E895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Lead efforts to engage employers and other entities</a:t>
          </a:r>
        </a:p>
      </dgm:t>
    </dgm:pt>
    <dgm:pt modelId="{DD2C9A96-57BE-4FD1-8722-1AE0CBADB3DB}" type="parTrans" cxnId="{A899E5F5-4BEC-480E-8C6A-241D321775F2}">
      <dgm:prSet/>
      <dgm:spPr/>
      <dgm:t>
        <a:bodyPr/>
        <a:lstStyle/>
        <a:p>
          <a:endParaRPr lang="en-US"/>
        </a:p>
      </dgm:t>
    </dgm:pt>
    <dgm:pt modelId="{85451483-2871-4983-B761-8E9EA99770B8}" type="sibTrans" cxnId="{A899E5F5-4BEC-480E-8C6A-241D321775F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1BA0219-0DD4-4A0B-A140-4A93742BA1B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Lead efforts to develop career pathways</a:t>
          </a:r>
        </a:p>
      </dgm:t>
    </dgm:pt>
    <dgm:pt modelId="{512FB3A4-8D3A-4CD8-AC49-3B9378DBD7D4}" type="parTrans" cxnId="{B2E98E95-9B78-433E-9143-EE4CC6570440}">
      <dgm:prSet/>
      <dgm:spPr/>
      <dgm:t>
        <a:bodyPr/>
        <a:lstStyle/>
        <a:p>
          <a:endParaRPr lang="en-US"/>
        </a:p>
      </dgm:t>
    </dgm:pt>
    <dgm:pt modelId="{DD22AD41-C64E-40F4-97EB-6FBA55F98E7D}" type="sibTrans" cxnId="{B2E98E95-9B78-433E-9143-EE4CC657044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11AB135-F472-40B1-BB40-7625E138835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Identify and promote proven and promising strategies to meet the needs of employers and job seekers</a:t>
          </a:r>
        </a:p>
      </dgm:t>
    </dgm:pt>
    <dgm:pt modelId="{A305846F-2AB2-49FA-B972-A118CF12DFB2}" type="parTrans" cxnId="{096054A1-6CC2-459F-948E-655846E5D5A5}">
      <dgm:prSet/>
      <dgm:spPr/>
      <dgm:t>
        <a:bodyPr/>
        <a:lstStyle/>
        <a:p>
          <a:endParaRPr lang="en-US"/>
        </a:p>
      </dgm:t>
    </dgm:pt>
    <dgm:pt modelId="{B04727E2-1073-472A-9622-B28B4D2D08B4}" type="sibTrans" cxnId="{096054A1-6CC2-459F-948E-655846E5D5A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FC91710-406C-44BB-92F4-4BDE2E273F8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Develop strategies for technology to maximize accessibility </a:t>
          </a:r>
        </a:p>
      </dgm:t>
    </dgm:pt>
    <dgm:pt modelId="{AAD0C596-AC0E-4335-A69A-4745C6A2C850}" type="parTrans" cxnId="{206C0DFD-276A-4C8E-B3A6-CC16ED423087}">
      <dgm:prSet/>
      <dgm:spPr/>
      <dgm:t>
        <a:bodyPr/>
        <a:lstStyle/>
        <a:p>
          <a:endParaRPr lang="en-US"/>
        </a:p>
      </dgm:t>
    </dgm:pt>
    <dgm:pt modelId="{D64CF227-1480-43FE-A064-89BCDE17E3D0}" type="sibTrans" cxnId="{206C0DFD-276A-4C8E-B3A6-CC16ED423087}">
      <dgm:prSet/>
      <dgm:spPr/>
      <dgm:t>
        <a:bodyPr/>
        <a:lstStyle/>
        <a:p>
          <a:endParaRPr lang="en-US"/>
        </a:p>
      </dgm:t>
    </dgm:pt>
    <dgm:pt modelId="{0978BC1A-5CE1-4946-A168-839D2E9983CF}" type="pres">
      <dgm:prSet presAssocID="{9860F10B-477E-4D0C-BC3E-8E3C22BAC7DA}" presName="root" presStyleCnt="0">
        <dgm:presLayoutVars>
          <dgm:dir/>
          <dgm:resizeHandles val="exact"/>
        </dgm:presLayoutVars>
      </dgm:prSet>
      <dgm:spPr/>
    </dgm:pt>
    <dgm:pt modelId="{F1594DF4-274D-426C-BCEB-33025F6EA900}" type="pres">
      <dgm:prSet presAssocID="{9860F10B-477E-4D0C-BC3E-8E3C22BAC7DA}" presName="container" presStyleCnt="0">
        <dgm:presLayoutVars>
          <dgm:dir/>
          <dgm:resizeHandles val="exact"/>
        </dgm:presLayoutVars>
      </dgm:prSet>
      <dgm:spPr/>
    </dgm:pt>
    <dgm:pt modelId="{421EB3B3-97A9-4B67-9FD2-AC63F0EEEA69}" type="pres">
      <dgm:prSet presAssocID="{079F7089-58C9-4222-B807-E41BBF27CA3D}" presName="compNode" presStyleCnt="0"/>
      <dgm:spPr/>
    </dgm:pt>
    <dgm:pt modelId="{7CE4CBAD-BCC3-4F5A-BDD8-4A5A7AFFC603}" type="pres">
      <dgm:prSet presAssocID="{079F7089-58C9-4222-B807-E41BBF27CA3D}" presName="iconBgRect" presStyleLbl="bgShp" presStyleIdx="0" presStyleCnt="7"/>
      <dgm:spPr/>
    </dgm:pt>
    <dgm:pt modelId="{76E74E5D-CCAE-4BD6-8156-9255D4061150}" type="pres">
      <dgm:prSet presAssocID="{079F7089-58C9-4222-B807-E41BBF27CA3D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2E2CA258-9200-449C-BC69-AE97851A5B2A}" type="pres">
      <dgm:prSet presAssocID="{079F7089-58C9-4222-B807-E41BBF27CA3D}" presName="spaceRect" presStyleCnt="0"/>
      <dgm:spPr/>
    </dgm:pt>
    <dgm:pt modelId="{B549F85B-51BE-45F3-8180-AD62412FCFA4}" type="pres">
      <dgm:prSet presAssocID="{079F7089-58C9-4222-B807-E41BBF27CA3D}" presName="textRect" presStyleLbl="revTx" presStyleIdx="0" presStyleCnt="7">
        <dgm:presLayoutVars>
          <dgm:chMax val="1"/>
          <dgm:chPref val="1"/>
        </dgm:presLayoutVars>
      </dgm:prSet>
      <dgm:spPr/>
    </dgm:pt>
    <dgm:pt modelId="{A9C694BD-7B1C-484E-9F0F-655D27DD2829}" type="pres">
      <dgm:prSet presAssocID="{08A641A2-B631-47AC-A29A-6ED8CBBAA6B5}" presName="sibTrans" presStyleLbl="sibTrans2D1" presStyleIdx="0" presStyleCnt="0"/>
      <dgm:spPr/>
    </dgm:pt>
    <dgm:pt modelId="{1BE0B5C8-E802-4005-BC6C-A547CA2C914B}" type="pres">
      <dgm:prSet presAssocID="{8A30BBCA-F840-4AA5-9C2C-A584EA6F2346}" presName="compNode" presStyleCnt="0"/>
      <dgm:spPr/>
    </dgm:pt>
    <dgm:pt modelId="{25312A86-A1C6-4BCB-A63C-B9921BC0C321}" type="pres">
      <dgm:prSet presAssocID="{8A30BBCA-F840-4AA5-9C2C-A584EA6F2346}" presName="iconBgRect" presStyleLbl="bgShp" presStyleIdx="1" presStyleCnt="7"/>
      <dgm:spPr/>
    </dgm:pt>
    <dgm:pt modelId="{D2CE549E-B56B-4E8B-BC1B-DE1C97745C4A}" type="pres">
      <dgm:prSet presAssocID="{8A30BBCA-F840-4AA5-9C2C-A584EA6F2346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FA500DC6-50D1-4A8A-AD75-0FE57D17B2CB}" type="pres">
      <dgm:prSet presAssocID="{8A30BBCA-F840-4AA5-9C2C-A584EA6F2346}" presName="spaceRect" presStyleCnt="0"/>
      <dgm:spPr/>
    </dgm:pt>
    <dgm:pt modelId="{99A65439-7A41-4A24-8E01-0FBCBD73DECA}" type="pres">
      <dgm:prSet presAssocID="{8A30BBCA-F840-4AA5-9C2C-A584EA6F2346}" presName="textRect" presStyleLbl="revTx" presStyleIdx="1" presStyleCnt="7">
        <dgm:presLayoutVars>
          <dgm:chMax val="1"/>
          <dgm:chPref val="1"/>
        </dgm:presLayoutVars>
      </dgm:prSet>
      <dgm:spPr/>
    </dgm:pt>
    <dgm:pt modelId="{C1C3F994-6806-41C7-9B71-BCFC050FBDC9}" type="pres">
      <dgm:prSet presAssocID="{431FDE60-931C-4E0F-B057-A6631B2ABDF1}" presName="sibTrans" presStyleLbl="sibTrans2D1" presStyleIdx="0" presStyleCnt="0"/>
      <dgm:spPr/>
    </dgm:pt>
    <dgm:pt modelId="{015534B7-8017-4137-A5DC-CBD37BDB1743}" type="pres">
      <dgm:prSet presAssocID="{E1DAC5F9-120C-4DC3-8863-DBE76C6BAE03}" presName="compNode" presStyleCnt="0"/>
      <dgm:spPr/>
    </dgm:pt>
    <dgm:pt modelId="{3BB69751-6990-4DC4-9165-CF86F59C3784}" type="pres">
      <dgm:prSet presAssocID="{E1DAC5F9-120C-4DC3-8863-DBE76C6BAE03}" presName="iconBgRect" presStyleLbl="bgShp" presStyleIdx="2" presStyleCnt="7"/>
      <dgm:spPr/>
    </dgm:pt>
    <dgm:pt modelId="{9EC65FEA-A572-4669-88C3-1C2A5F2EC376}" type="pres">
      <dgm:prSet presAssocID="{E1DAC5F9-120C-4DC3-8863-DBE76C6BAE03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24820ECE-36EA-4BD6-8223-5E714E7A28F5}" type="pres">
      <dgm:prSet presAssocID="{E1DAC5F9-120C-4DC3-8863-DBE76C6BAE03}" presName="spaceRect" presStyleCnt="0"/>
      <dgm:spPr/>
    </dgm:pt>
    <dgm:pt modelId="{92890E97-9F8B-46D7-A19D-85E078659F65}" type="pres">
      <dgm:prSet presAssocID="{E1DAC5F9-120C-4DC3-8863-DBE76C6BAE03}" presName="textRect" presStyleLbl="revTx" presStyleIdx="2" presStyleCnt="7">
        <dgm:presLayoutVars>
          <dgm:chMax val="1"/>
          <dgm:chPref val="1"/>
        </dgm:presLayoutVars>
      </dgm:prSet>
      <dgm:spPr/>
    </dgm:pt>
    <dgm:pt modelId="{51A49AA3-771D-4996-871A-FA817385D77D}" type="pres">
      <dgm:prSet presAssocID="{0C84C62B-0782-4EE9-A618-66799E097ABE}" presName="sibTrans" presStyleLbl="sibTrans2D1" presStyleIdx="0" presStyleCnt="0"/>
      <dgm:spPr/>
    </dgm:pt>
    <dgm:pt modelId="{07A9CF79-70D1-40AB-A47E-777A1B88D7C4}" type="pres">
      <dgm:prSet presAssocID="{64E331EA-A72C-402B-ABE2-D5161E9E895B}" presName="compNode" presStyleCnt="0"/>
      <dgm:spPr/>
    </dgm:pt>
    <dgm:pt modelId="{2142144F-3F15-4557-8781-9900084D1C4E}" type="pres">
      <dgm:prSet presAssocID="{64E331EA-A72C-402B-ABE2-D5161E9E895B}" presName="iconBgRect" presStyleLbl="bgShp" presStyleIdx="3" presStyleCnt="7"/>
      <dgm:spPr/>
    </dgm:pt>
    <dgm:pt modelId="{97784050-F8B7-44F1-8FC0-B70C62665EE0}" type="pres">
      <dgm:prSet presAssocID="{64E331EA-A72C-402B-ABE2-D5161E9E895B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F3BC1A71-5858-45EB-859B-EB97BB09F2F4}" type="pres">
      <dgm:prSet presAssocID="{64E331EA-A72C-402B-ABE2-D5161E9E895B}" presName="spaceRect" presStyleCnt="0"/>
      <dgm:spPr/>
    </dgm:pt>
    <dgm:pt modelId="{DEB638BA-7452-44CC-A3B8-DDDCAB07BFEF}" type="pres">
      <dgm:prSet presAssocID="{64E331EA-A72C-402B-ABE2-D5161E9E895B}" presName="textRect" presStyleLbl="revTx" presStyleIdx="3" presStyleCnt="7">
        <dgm:presLayoutVars>
          <dgm:chMax val="1"/>
          <dgm:chPref val="1"/>
        </dgm:presLayoutVars>
      </dgm:prSet>
      <dgm:spPr/>
    </dgm:pt>
    <dgm:pt modelId="{AB133881-9321-4B94-9D77-C3654A404B95}" type="pres">
      <dgm:prSet presAssocID="{85451483-2871-4983-B761-8E9EA99770B8}" presName="sibTrans" presStyleLbl="sibTrans2D1" presStyleIdx="0" presStyleCnt="0"/>
      <dgm:spPr/>
    </dgm:pt>
    <dgm:pt modelId="{0F1EA8EA-749D-4885-8499-BA0FBDCC2F2D}" type="pres">
      <dgm:prSet presAssocID="{01BA0219-0DD4-4A0B-A140-4A93742BA1B9}" presName="compNode" presStyleCnt="0"/>
      <dgm:spPr/>
    </dgm:pt>
    <dgm:pt modelId="{2ADF1650-08BA-4389-8997-69A5421B79AC}" type="pres">
      <dgm:prSet presAssocID="{01BA0219-0DD4-4A0B-A140-4A93742BA1B9}" presName="iconBgRect" presStyleLbl="bgShp" presStyleIdx="4" presStyleCnt="7"/>
      <dgm:spPr/>
    </dgm:pt>
    <dgm:pt modelId="{122B44B4-E9BB-433E-B045-E18DFA58D2A8}" type="pres">
      <dgm:prSet presAssocID="{01BA0219-0DD4-4A0B-A140-4A93742BA1B9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13F2B031-A420-4F19-BA18-0C96F9F67463}" type="pres">
      <dgm:prSet presAssocID="{01BA0219-0DD4-4A0B-A140-4A93742BA1B9}" presName="spaceRect" presStyleCnt="0"/>
      <dgm:spPr/>
    </dgm:pt>
    <dgm:pt modelId="{67CA188E-FA23-4DB3-BD3B-91423B6BDE25}" type="pres">
      <dgm:prSet presAssocID="{01BA0219-0DD4-4A0B-A140-4A93742BA1B9}" presName="textRect" presStyleLbl="revTx" presStyleIdx="4" presStyleCnt="7">
        <dgm:presLayoutVars>
          <dgm:chMax val="1"/>
          <dgm:chPref val="1"/>
        </dgm:presLayoutVars>
      </dgm:prSet>
      <dgm:spPr/>
    </dgm:pt>
    <dgm:pt modelId="{2A0B48D1-DC00-4236-A43C-64A0BCB8539B}" type="pres">
      <dgm:prSet presAssocID="{DD22AD41-C64E-40F4-97EB-6FBA55F98E7D}" presName="sibTrans" presStyleLbl="sibTrans2D1" presStyleIdx="0" presStyleCnt="0"/>
      <dgm:spPr/>
    </dgm:pt>
    <dgm:pt modelId="{1EEC5D16-8A34-4594-B58A-873FD97BC58C}" type="pres">
      <dgm:prSet presAssocID="{811AB135-F472-40B1-BB40-7625E138835F}" presName="compNode" presStyleCnt="0"/>
      <dgm:spPr/>
    </dgm:pt>
    <dgm:pt modelId="{4778BCB0-17E0-4983-9A30-BFA4B464D3FC}" type="pres">
      <dgm:prSet presAssocID="{811AB135-F472-40B1-BB40-7625E138835F}" presName="iconBgRect" presStyleLbl="bgShp" presStyleIdx="5" presStyleCnt="7"/>
      <dgm:spPr/>
    </dgm:pt>
    <dgm:pt modelId="{D47C60FB-BAAB-4F0E-BA8A-8A2DD812A743}" type="pres">
      <dgm:prSet presAssocID="{811AB135-F472-40B1-BB40-7625E138835F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2DEB3718-791E-4A57-A965-2AB18A3CE7E4}" type="pres">
      <dgm:prSet presAssocID="{811AB135-F472-40B1-BB40-7625E138835F}" presName="spaceRect" presStyleCnt="0"/>
      <dgm:spPr/>
    </dgm:pt>
    <dgm:pt modelId="{27CC4201-4C46-41A8-BE14-964F84E0E325}" type="pres">
      <dgm:prSet presAssocID="{811AB135-F472-40B1-BB40-7625E138835F}" presName="textRect" presStyleLbl="revTx" presStyleIdx="5" presStyleCnt="7">
        <dgm:presLayoutVars>
          <dgm:chMax val="1"/>
          <dgm:chPref val="1"/>
        </dgm:presLayoutVars>
      </dgm:prSet>
      <dgm:spPr/>
    </dgm:pt>
    <dgm:pt modelId="{A4519803-4395-4608-8F81-FD25A246DF58}" type="pres">
      <dgm:prSet presAssocID="{B04727E2-1073-472A-9622-B28B4D2D08B4}" presName="sibTrans" presStyleLbl="sibTrans2D1" presStyleIdx="0" presStyleCnt="0"/>
      <dgm:spPr/>
    </dgm:pt>
    <dgm:pt modelId="{7CB79E81-0AFC-4EC6-B95E-E1CA60500AAE}" type="pres">
      <dgm:prSet presAssocID="{8FC91710-406C-44BB-92F4-4BDE2E273F80}" presName="compNode" presStyleCnt="0"/>
      <dgm:spPr/>
    </dgm:pt>
    <dgm:pt modelId="{4AC8A70C-084D-4A6B-B39A-E8B369B7D8CC}" type="pres">
      <dgm:prSet presAssocID="{8FC91710-406C-44BB-92F4-4BDE2E273F80}" presName="iconBgRect" presStyleLbl="bgShp" presStyleIdx="6" presStyleCnt="7"/>
      <dgm:spPr/>
    </dgm:pt>
    <dgm:pt modelId="{EC62D8A4-0561-481B-AC15-847A20173FA8}" type="pres">
      <dgm:prSet presAssocID="{8FC91710-406C-44BB-92F4-4BDE2E273F80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DD4EFEBF-31AA-4767-8967-3153333F79E6}" type="pres">
      <dgm:prSet presAssocID="{8FC91710-406C-44BB-92F4-4BDE2E273F80}" presName="spaceRect" presStyleCnt="0"/>
      <dgm:spPr/>
    </dgm:pt>
    <dgm:pt modelId="{1DA058A6-97C7-48F6-AD7F-168CCBF5D177}" type="pres">
      <dgm:prSet presAssocID="{8FC91710-406C-44BB-92F4-4BDE2E273F80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89946C02-E526-45D5-878C-FA043C869978}" srcId="{9860F10B-477E-4D0C-BC3E-8E3C22BAC7DA}" destId="{E1DAC5F9-120C-4DC3-8863-DBE76C6BAE03}" srcOrd="2" destOrd="0" parTransId="{D0663F5D-9FA5-4D65-B2B5-6B18EAC4E7AC}" sibTransId="{0C84C62B-0782-4EE9-A618-66799E097ABE}"/>
    <dgm:cxn modelId="{7145B90B-4740-4282-B04B-EA29BEA08B64}" type="presOf" srcId="{01BA0219-0DD4-4A0B-A140-4A93742BA1B9}" destId="{67CA188E-FA23-4DB3-BD3B-91423B6BDE25}" srcOrd="0" destOrd="0" presId="urn:microsoft.com/office/officeart/2018/2/layout/IconCircleList"/>
    <dgm:cxn modelId="{6DECA421-A828-489B-82BA-AA53AD270F67}" type="presOf" srcId="{8FC91710-406C-44BB-92F4-4BDE2E273F80}" destId="{1DA058A6-97C7-48F6-AD7F-168CCBF5D177}" srcOrd="0" destOrd="0" presId="urn:microsoft.com/office/officeart/2018/2/layout/IconCircleList"/>
    <dgm:cxn modelId="{67CEAD28-8CC6-467F-8ECA-8243C29789E6}" srcId="{9860F10B-477E-4D0C-BC3E-8E3C22BAC7DA}" destId="{079F7089-58C9-4222-B807-E41BBF27CA3D}" srcOrd="0" destOrd="0" parTransId="{72A7483C-ECDD-499A-A06C-33244CE436C7}" sibTransId="{08A641A2-B631-47AC-A29A-6ED8CBBAA6B5}"/>
    <dgm:cxn modelId="{4C0BB044-2198-48AB-99EE-E2AECEDC183A}" type="presOf" srcId="{08A641A2-B631-47AC-A29A-6ED8CBBAA6B5}" destId="{A9C694BD-7B1C-484E-9F0F-655D27DD2829}" srcOrd="0" destOrd="0" presId="urn:microsoft.com/office/officeart/2018/2/layout/IconCircleList"/>
    <dgm:cxn modelId="{07B4A765-D4F1-41C4-8FC1-221321119EC2}" type="presOf" srcId="{079F7089-58C9-4222-B807-E41BBF27CA3D}" destId="{B549F85B-51BE-45F3-8180-AD62412FCFA4}" srcOrd="0" destOrd="0" presId="urn:microsoft.com/office/officeart/2018/2/layout/IconCircleList"/>
    <dgm:cxn modelId="{AFEEB147-7418-4641-B0B3-2A2FDB2F4F0F}" type="presOf" srcId="{64E331EA-A72C-402B-ABE2-D5161E9E895B}" destId="{DEB638BA-7452-44CC-A3B8-DDDCAB07BFEF}" srcOrd="0" destOrd="0" presId="urn:microsoft.com/office/officeart/2018/2/layout/IconCircleList"/>
    <dgm:cxn modelId="{944ABD4A-2552-4D88-9471-BEF75142311B}" type="presOf" srcId="{431FDE60-931C-4E0F-B057-A6631B2ABDF1}" destId="{C1C3F994-6806-41C7-9B71-BCFC050FBDC9}" srcOrd="0" destOrd="0" presId="urn:microsoft.com/office/officeart/2018/2/layout/IconCircleList"/>
    <dgm:cxn modelId="{5B50D250-7C30-4A32-919E-EA1C12DFA3E8}" type="presOf" srcId="{B04727E2-1073-472A-9622-B28B4D2D08B4}" destId="{A4519803-4395-4608-8F81-FD25A246DF58}" srcOrd="0" destOrd="0" presId="urn:microsoft.com/office/officeart/2018/2/layout/IconCircleList"/>
    <dgm:cxn modelId="{53B3767A-2D36-4459-BF9A-FC094596C3CC}" type="presOf" srcId="{85451483-2871-4983-B761-8E9EA99770B8}" destId="{AB133881-9321-4B94-9D77-C3654A404B95}" srcOrd="0" destOrd="0" presId="urn:microsoft.com/office/officeart/2018/2/layout/IconCircleList"/>
    <dgm:cxn modelId="{9326825A-DE9D-4D4D-BB41-95B6E1400828}" srcId="{9860F10B-477E-4D0C-BC3E-8E3C22BAC7DA}" destId="{8A30BBCA-F840-4AA5-9C2C-A584EA6F2346}" srcOrd="1" destOrd="0" parTransId="{ECC58611-68C6-44F7-8EA6-1A6FA67B4F9F}" sibTransId="{431FDE60-931C-4E0F-B057-A6631B2ABDF1}"/>
    <dgm:cxn modelId="{4372787C-666D-47D4-A71C-A1D2049DFD53}" type="presOf" srcId="{9860F10B-477E-4D0C-BC3E-8E3C22BAC7DA}" destId="{0978BC1A-5CE1-4946-A168-839D2E9983CF}" srcOrd="0" destOrd="0" presId="urn:microsoft.com/office/officeart/2018/2/layout/IconCircleList"/>
    <dgm:cxn modelId="{80B85F8A-DB38-490B-9DD5-83A7EBCA7F56}" type="presOf" srcId="{811AB135-F472-40B1-BB40-7625E138835F}" destId="{27CC4201-4C46-41A8-BE14-964F84E0E325}" srcOrd="0" destOrd="0" presId="urn:microsoft.com/office/officeart/2018/2/layout/IconCircleList"/>
    <dgm:cxn modelId="{B2E98E95-9B78-433E-9143-EE4CC6570440}" srcId="{9860F10B-477E-4D0C-BC3E-8E3C22BAC7DA}" destId="{01BA0219-0DD4-4A0B-A140-4A93742BA1B9}" srcOrd="4" destOrd="0" parTransId="{512FB3A4-8D3A-4CD8-AC49-3B9378DBD7D4}" sibTransId="{DD22AD41-C64E-40F4-97EB-6FBA55F98E7D}"/>
    <dgm:cxn modelId="{096054A1-6CC2-459F-948E-655846E5D5A5}" srcId="{9860F10B-477E-4D0C-BC3E-8E3C22BAC7DA}" destId="{811AB135-F472-40B1-BB40-7625E138835F}" srcOrd="5" destOrd="0" parTransId="{A305846F-2AB2-49FA-B972-A118CF12DFB2}" sibTransId="{B04727E2-1073-472A-9622-B28B4D2D08B4}"/>
    <dgm:cxn modelId="{93F57FA3-80CC-42AE-8B6B-7899C5B4BC83}" type="presOf" srcId="{8A30BBCA-F840-4AA5-9C2C-A584EA6F2346}" destId="{99A65439-7A41-4A24-8E01-0FBCBD73DECA}" srcOrd="0" destOrd="0" presId="urn:microsoft.com/office/officeart/2018/2/layout/IconCircleList"/>
    <dgm:cxn modelId="{57730CAE-839E-4D38-9E7F-57664590F3B0}" type="presOf" srcId="{E1DAC5F9-120C-4DC3-8863-DBE76C6BAE03}" destId="{92890E97-9F8B-46D7-A19D-85E078659F65}" srcOrd="0" destOrd="0" presId="urn:microsoft.com/office/officeart/2018/2/layout/IconCircleList"/>
    <dgm:cxn modelId="{2B5BDAB3-7AB2-49A0-9E92-D54FAD661313}" type="presOf" srcId="{0C84C62B-0782-4EE9-A618-66799E097ABE}" destId="{51A49AA3-771D-4996-871A-FA817385D77D}" srcOrd="0" destOrd="0" presId="urn:microsoft.com/office/officeart/2018/2/layout/IconCircleList"/>
    <dgm:cxn modelId="{3F6960C5-1F67-4D26-BE1C-F691CDBFB6D3}" type="presOf" srcId="{DD22AD41-C64E-40F4-97EB-6FBA55F98E7D}" destId="{2A0B48D1-DC00-4236-A43C-64A0BCB8539B}" srcOrd="0" destOrd="0" presId="urn:microsoft.com/office/officeart/2018/2/layout/IconCircleList"/>
    <dgm:cxn modelId="{A899E5F5-4BEC-480E-8C6A-241D321775F2}" srcId="{9860F10B-477E-4D0C-BC3E-8E3C22BAC7DA}" destId="{64E331EA-A72C-402B-ABE2-D5161E9E895B}" srcOrd="3" destOrd="0" parTransId="{DD2C9A96-57BE-4FD1-8722-1AE0CBADB3DB}" sibTransId="{85451483-2871-4983-B761-8E9EA99770B8}"/>
    <dgm:cxn modelId="{206C0DFD-276A-4C8E-B3A6-CC16ED423087}" srcId="{9860F10B-477E-4D0C-BC3E-8E3C22BAC7DA}" destId="{8FC91710-406C-44BB-92F4-4BDE2E273F80}" srcOrd="6" destOrd="0" parTransId="{AAD0C596-AC0E-4335-A69A-4745C6A2C850}" sibTransId="{D64CF227-1480-43FE-A064-89BCDE17E3D0}"/>
    <dgm:cxn modelId="{AE150CA5-3EC4-4C54-977E-916F1EF21E2A}" type="presParOf" srcId="{0978BC1A-5CE1-4946-A168-839D2E9983CF}" destId="{F1594DF4-274D-426C-BCEB-33025F6EA900}" srcOrd="0" destOrd="0" presId="urn:microsoft.com/office/officeart/2018/2/layout/IconCircleList"/>
    <dgm:cxn modelId="{DFAFB201-43A7-486E-80D3-273366CCB99B}" type="presParOf" srcId="{F1594DF4-274D-426C-BCEB-33025F6EA900}" destId="{421EB3B3-97A9-4B67-9FD2-AC63F0EEEA69}" srcOrd="0" destOrd="0" presId="urn:microsoft.com/office/officeart/2018/2/layout/IconCircleList"/>
    <dgm:cxn modelId="{41AF3294-324D-41DC-87DC-6EBEE416E270}" type="presParOf" srcId="{421EB3B3-97A9-4B67-9FD2-AC63F0EEEA69}" destId="{7CE4CBAD-BCC3-4F5A-BDD8-4A5A7AFFC603}" srcOrd="0" destOrd="0" presId="urn:microsoft.com/office/officeart/2018/2/layout/IconCircleList"/>
    <dgm:cxn modelId="{43028DCC-9062-468E-BB94-07DB3487F4E0}" type="presParOf" srcId="{421EB3B3-97A9-4B67-9FD2-AC63F0EEEA69}" destId="{76E74E5D-CCAE-4BD6-8156-9255D4061150}" srcOrd="1" destOrd="0" presId="urn:microsoft.com/office/officeart/2018/2/layout/IconCircleList"/>
    <dgm:cxn modelId="{CB63B3B4-B587-4488-96DE-BF896737C1F4}" type="presParOf" srcId="{421EB3B3-97A9-4B67-9FD2-AC63F0EEEA69}" destId="{2E2CA258-9200-449C-BC69-AE97851A5B2A}" srcOrd="2" destOrd="0" presId="urn:microsoft.com/office/officeart/2018/2/layout/IconCircleList"/>
    <dgm:cxn modelId="{E3A3D5E8-6601-487B-9D23-B5DE82A55DE9}" type="presParOf" srcId="{421EB3B3-97A9-4B67-9FD2-AC63F0EEEA69}" destId="{B549F85B-51BE-45F3-8180-AD62412FCFA4}" srcOrd="3" destOrd="0" presId="urn:microsoft.com/office/officeart/2018/2/layout/IconCircleList"/>
    <dgm:cxn modelId="{F496144C-D1E3-4540-B528-372D57577E8D}" type="presParOf" srcId="{F1594DF4-274D-426C-BCEB-33025F6EA900}" destId="{A9C694BD-7B1C-484E-9F0F-655D27DD2829}" srcOrd="1" destOrd="0" presId="urn:microsoft.com/office/officeart/2018/2/layout/IconCircleList"/>
    <dgm:cxn modelId="{ED6193DA-2D65-401B-9A03-C7454D12D5CD}" type="presParOf" srcId="{F1594DF4-274D-426C-BCEB-33025F6EA900}" destId="{1BE0B5C8-E802-4005-BC6C-A547CA2C914B}" srcOrd="2" destOrd="0" presId="urn:microsoft.com/office/officeart/2018/2/layout/IconCircleList"/>
    <dgm:cxn modelId="{68076736-CAAC-419D-9FC3-BA0B7EE11403}" type="presParOf" srcId="{1BE0B5C8-E802-4005-BC6C-A547CA2C914B}" destId="{25312A86-A1C6-4BCB-A63C-B9921BC0C321}" srcOrd="0" destOrd="0" presId="urn:microsoft.com/office/officeart/2018/2/layout/IconCircleList"/>
    <dgm:cxn modelId="{5378B9A7-9D34-4B9E-9093-EF9337BEC6EF}" type="presParOf" srcId="{1BE0B5C8-E802-4005-BC6C-A547CA2C914B}" destId="{D2CE549E-B56B-4E8B-BC1B-DE1C97745C4A}" srcOrd="1" destOrd="0" presId="urn:microsoft.com/office/officeart/2018/2/layout/IconCircleList"/>
    <dgm:cxn modelId="{04321557-A067-48F2-83CB-C6297970A0D4}" type="presParOf" srcId="{1BE0B5C8-E802-4005-BC6C-A547CA2C914B}" destId="{FA500DC6-50D1-4A8A-AD75-0FE57D17B2CB}" srcOrd="2" destOrd="0" presId="urn:microsoft.com/office/officeart/2018/2/layout/IconCircleList"/>
    <dgm:cxn modelId="{CEFC3CCC-550F-41B7-8BFD-6B0E51AF0131}" type="presParOf" srcId="{1BE0B5C8-E802-4005-BC6C-A547CA2C914B}" destId="{99A65439-7A41-4A24-8E01-0FBCBD73DECA}" srcOrd="3" destOrd="0" presId="urn:microsoft.com/office/officeart/2018/2/layout/IconCircleList"/>
    <dgm:cxn modelId="{90C34A32-EBD3-4C02-9F16-622A926C4462}" type="presParOf" srcId="{F1594DF4-274D-426C-BCEB-33025F6EA900}" destId="{C1C3F994-6806-41C7-9B71-BCFC050FBDC9}" srcOrd="3" destOrd="0" presId="urn:microsoft.com/office/officeart/2018/2/layout/IconCircleList"/>
    <dgm:cxn modelId="{9975D0A1-435A-41BA-93CE-3FFDF4D43A08}" type="presParOf" srcId="{F1594DF4-274D-426C-BCEB-33025F6EA900}" destId="{015534B7-8017-4137-A5DC-CBD37BDB1743}" srcOrd="4" destOrd="0" presId="urn:microsoft.com/office/officeart/2018/2/layout/IconCircleList"/>
    <dgm:cxn modelId="{8F6662AB-3A42-44B1-BC37-9A31DE537BBD}" type="presParOf" srcId="{015534B7-8017-4137-A5DC-CBD37BDB1743}" destId="{3BB69751-6990-4DC4-9165-CF86F59C3784}" srcOrd="0" destOrd="0" presId="urn:microsoft.com/office/officeart/2018/2/layout/IconCircleList"/>
    <dgm:cxn modelId="{B662CA4B-73CD-42B9-98A7-3EF8A82E8C10}" type="presParOf" srcId="{015534B7-8017-4137-A5DC-CBD37BDB1743}" destId="{9EC65FEA-A572-4669-88C3-1C2A5F2EC376}" srcOrd="1" destOrd="0" presId="urn:microsoft.com/office/officeart/2018/2/layout/IconCircleList"/>
    <dgm:cxn modelId="{FD4F2110-5B85-46AB-976B-FF68D970722C}" type="presParOf" srcId="{015534B7-8017-4137-A5DC-CBD37BDB1743}" destId="{24820ECE-36EA-4BD6-8223-5E714E7A28F5}" srcOrd="2" destOrd="0" presId="urn:microsoft.com/office/officeart/2018/2/layout/IconCircleList"/>
    <dgm:cxn modelId="{F6D961DC-AA52-4403-BE78-053BF6031C37}" type="presParOf" srcId="{015534B7-8017-4137-A5DC-CBD37BDB1743}" destId="{92890E97-9F8B-46D7-A19D-85E078659F65}" srcOrd="3" destOrd="0" presId="urn:microsoft.com/office/officeart/2018/2/layout/IconCircleList"/>
    <dgm:cxn modelId="{D4973D9E-1F61-4C83-B18F-D8B2A6D5EBF1}" type="presParOf" srcId="{F1594DF4-274D-426C-BCEB-33025F6EA900}" destId="{51A49AA3-771D-4996-871A-FA817385D77D}" srcOrd="5" destOrd="0" presId="urn:microsoft.com/office/officeart/2018/2/layout/IconCircleList"/>
    <dgm:cxn modelId="{021128AD-8C85-4DC9-AE22-8CAF621D9F9F}" type="presParOf" srcId="{F1594DF4-274D-426C-BCEB-33025F6EA900}" destId="{07A9CF79-70D1-40AB-A47E-777A1B88D7C4}" srcOrd="6" destOrd="0" presId="urn:microsoft.com/office/officeart/2018/2/layout/IconCircleList"/>
    <dgm:cxn modelId="{11749377-4FD2-4D7E-9B74-EAFD0865970B}" type="presParOf" srcId="{07A9CF79-70D1-40AB-A47E-777A1B88D7C4}" destId="{2142144F-3F15-4557-8781-9900084D1C4E}" srcOrd="0" destOrd="0" presId="urn:microsoft.com/office/officeart/2018/2/layout/IconCircleList"/>
    <dgm:cxn modelId="{94CF80BE-04A5-4427-92FE-51BF53483E1F}" type="presParOf" srcId="{07A9CF79-70D1-40AB-A47E-777A1B88D7C4}" destId="{97784050-F8B7-44F1-8FC0-B70C62665EE0}" srcOrd="1" destOrd="0" presId="urn:microsoft.com/office/officeart/2018/2/layout/IconCircleList"/>
    <dgm:cxn modelId="{7A80DFD2-6206-458E-8ABD-4B62C86B3498}" type="presParOf" srcId="{07A9CF79-70D1-40AB-A47E-777A1B88D7C4}" destId="{F3BC1A71-5858-45EB-859B-EB97BB09F2F4}" srcOrd="2" destOrd="0" presId="urn:microsoft.com/office/officeart/2018/2/layout/IconCircleList"/>
    <dgm:cxn modelId="{F00FA5D8-071A-450D-A56E-96336A97637E}" type="presParOf" srcId="{07A9CF79-70D1-40AB-A47E-777A1B88D7C4}" destId="{DEB638BA-7452-44CC-A3B8-DDDCAB07BFEF}" srcOrd="3" destOrd="0" presId="urn:microsoft.com/office/officeart/2018/2/layout/IconCircleList"/>
    <dgm:cxn modelId="{155258BC-E725-48E1-BEA7-E894F80A764B}" type="presParOf" srcId="{F1594DF4-274D-426C-BCEB-33025F6EA900}" destId="{AB133881-9321-4B94-9D77-C3654A404B95}" srcOrd="7" destOrd="0" presId="urn:microsoft.com/office/officeart/2018/2/layout/IconCircleList"/>
    <dgm:cxn modelId="{C0FDAA63-2D45-4C58-A7EE-DCAB06734596}" type="presParOf" srcId="{F1594DF4-274D-426C-BCEB-33025F6EA900}" destId="{0F1EA8EA-749D-4885-8499-BA0FBDCC2F2D}" srcOrd="8" destOrd="0" presId="urn:microsoft.com/office/officeart/2018/2/layout/IconCircleList"/>
    <dgm:cxn modelId="{3181B6EC-D305-4CC7-AFD2-0CF9E655E68E}" type="presParOf" srcId="{0F1EA8EA-749D-4885-8499-BA0FBDCC2F2D}" destId="{2ADF1650-08BA-4389-8997-69A5421B79AC}" srcOrd="0" destOrd="0" presId="urn:microsoft.com/office/officeart/2018/2/layout/IconCircleList"/>
    <dgm:cxn modelId="{AB0ADA4F-59AE-45D9-A078-C21889A1A6A6}" type="presParOf" srcId="{0F1EA8EA-749D-4885-8499-BA0FBDCC2F2D}" destId="{122B44B4-E9BB-433E-B045-E18DFA58D2A8}" srcOrd="1" destOrd="0" presId="urn:microsoft.com/office/officeart/2018/2/layout/IconCircleList"/>
    <dgm:cxn modelId="{ED5E214F-FC2C-45BC-AC96-4CBE017CCF31}" type="presParOf" srcId="{0F1EA8EA-749D-4885-8499-BA0FBDCC2F2D}" destId="{13F2B031-A420-4F19-BA18-0C96F9F67463}" srcOrd="2" destOrd="0" presId="urn:microsoft.com/office/officeart/2018/2/layout/IconCircleList"/>
    <dgm:cxn modelId="{5783C372-7124-45A3-B625-200DD58FE940}" type="presParOf" srcId="{0F1EA8EA-749D-4885-8499-BA0FBDCC2F2D}" destId="{67CA188E-FA23-4DB3-BD3B-91423B6BDE25}" srcOrd="3" destOrd="0" presId="urn:microsoft.com/office/officeart/2018/2/layout/IconCircleList"/>
    <dgm:cxn modelId="{BF64D62E-66E4-4E07-9010-8317AD791D24}" type="presParOf" srcId="{F1594DF4-274D-426C-BCEB-33025F6EA900}" destId="{2A0B48D1-DC00-4236-A43C-64A0BCB8539B}" srcOrd="9" destOrd="0" presId="urn:microsoft.com/office/officeart/2018/2/layout/IconCircleList"/>
    <dgm:cxn modelId="{0AAF7BCA-F7FD-4BAF-9EA1-E5C4D3E07E7C}" type="presParOf" srcId="{F1594DF4-274D-426C-BCEB-33025F6EA900}" destId="{1EEC5D16-8A34-4594-B58A-873FD97BC58C}" srcOrd="10" destOrd="0" presId="urn:microsoft.com/office/officeart/2018/2/layout/IconCircleList"/>
    <dgm:cxn modelId="{D18705DC-217A-48B2-A118-9A5D8483B25D}" type="presParOf" srcId="{1EEC5D16-8A34-4594-B58A-873FD97BC58C}" destId="{4778BCB0-17E0-4983-9A30-BFA4B464D3FC}" srcOrd="0" destOrd="0" presId="urn:microsoft.com/office/officeart/2018/2/layout/IconCircleList"/>
    <dgm:cxn modelId="{7A86CD20-6B24-44AD-B898-921E6B6DB6F7}" type="presParOf" srcId="{1EEC5D16-8A34-4594-B58A-873FD97BC58C}" destId="{D47C60FB-BAAB-4F0E-BA8A-8A2DD812A743}" srcOrd="1" destOrd="0" presId="urn:microsoft.com/office/officeart/2018/2/layout/IconCircleList"/>
    <dgm:cxn modelId="{FAB45A02-FF7F-46E4-8C83-04EB4EB9D477}" type="presParOf" srcId="{1EEC5D16-8A34-4594-B58A-873FD97BC58C}" destId="{2DEB3718-791E-4A57-A965-2AB18A3CE7E4}" srcOrd="2" destOrd="0" presId="urn:microsoft.com/office/officeart/2018/2/layout/IconCircleList"/>
    <dgm:cxn modelId="{DF9EB373-F359-4A07-8548-73CC08D8175E}" type="presParOf" srcId="{1EEC5D16-8A34-4594-B58A-873FD97BC58C}" destId="{27CC4201-4C46-41A8-BE14-964F84E0E325}" srcOrd="3" destOrd="0" presId="urn:microsoft.com/office/officeart/2018/2/layout/IconCircleList"/>
    <dgm:cxn modelId="{F71BEFC9-0BBE-446A-B898-1AD851D48111}" type="presParOf" srcId="{F1594DF4-274D-426C-BCEB-33025F6EA900}" destId="{A4519803-4395-4608-8F81-FD25A246DF58}" srcOrd="11" destOrd="0" presId="urn:microsoft.com/office/officeart/2018/2/layout/IconCircleList"/>
    <dgm:cxn modelId="{A9DF6D6D-612B-401A-9EAB-A2B9073134C0}" type="presParOf" srcId="{F1594DF4-274D-426C-BCEB-33025F6EA900}" destId="{7CB79E81-0AFC-4EC6-B95E-E1CA60500AAE}" srcOrd="12" destOrd="0" presId="urn:microsoft.com/office/officeart/2018/2/layout/IconCircleList"/>
    <dgm:cxn modelId="{F31727BB-6815-4AA6-8CBF-AA1CAB4D136E}" type="presParOf" srcId="{7CB79E81-0AFC-4EC6-B95E-E1CA60500AAE}" destId="{4AC8A70C-084D-4A6B-B39A-E8B369B7D8CC}" srcOrd="0" destOrd="0" presId="urn:microsoft.com/office/officeart/2018/2/layout/IconCircleList"/>
    <dgm:cxn modelId="{88CDFEF9-9251-473B-9FEF-B06C1C2FA47E}" type="presParOf" srcId="{7CB79E81-0AFC-4EC6-B95E-E1CA60500AAE}" destId="{EC62D8A4-0561-481B-AC15-847A20173FA8}" srcOrd="1" destOrd="0" presId="urn:microsoft.com/office/officeart/2018/2/layout/IconCircleList"/>
    <dgm:cxn modelId="{AB2CCB64-B83D-402A-BCC7-A5AB530A8837}" type="presParOf" srcId="{7CB79E81-0AFC-4EC6-B95E-E1CA60500AAE}" destId="{DD4EFEBF-31AA-4767-8967-3153333F79E6}" srcOrd="2" destOrd="0" presId="urn:microsoft.com/office/officeart/2018/2/layout/IconCircleList"/>
    <dgm:cxn modelId="{58E3AF33-A778-4DBA-9BAD-8B247A297876}" type="presParOf" srcId="{7CB79E81-0AFC-4EC6-B95E-E1CA60500AAE}" destId="{1DA058A6-97C7-48F6-AD7F-168CCBF5D17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1EAD35-C6E6-47B0-8238-4B1F651E859D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B7890FD-35F8-4F38-A445-4E695E07BE9A}">
      <dgm:prSet/>
      <dgm:spPr/>
      <dgm:t>
        <a:bodyPr/>
        <a:lstStyle/>
        <a:p>
          <a:r>
            <a:rPr lang="en-US"/>
            <a:t>Oversight of WIOA programs</a:t>
          </a:r>
        </a:p>
      </dgm:t>
    </dgm:pt>
    <dgm:pt modelId="{5863B185-A8DF-4E0A-A6AF-E3631BA0CF97}" type="parTrans" cxnId="{5B25FECC-B9F8-45F2-B298-C28C9F2AC07A}">
      <dgm:prSet/>
      <dgm:spPr/>
      <dgm:t>
        <a:bodyPr/>
        <a:lstStyle/>
        <a:p>
          <a:endParaRPr lang="en-US"/>
        </a:p>
      </dgm:t>
    </dgm:pt>
    <dgm:pt modelId="{38CE6F90-C943-403F-A04D-B10B595CB541}" type="sibTrans" cxnId="{5B25FECC-B9F8-45F2-B298-C28C9F2AC07A}">
      <dgm:prSet/>
      <dgm:spPr/>
      <dgm:t>
        <a:bodyPr/>
        <a:lstStyle/>
        <a:p>
          <a:endParaRPr lang="en-US"/>
        </a:p>
      </dgm:t>
    </dgm:pt>
    <dgm:pt modelId="{AA51902B-F4F9-42EF-9958-DB4B7EA2C809}">
      <dgm:prSet/>
      <dgm:spPr/>
      <dgm:t>
        <a:bodyPr/>
        <a:lstStyle/>
        <a:p>
          <a:r>
            <a:rPr lang="en-US"/>
            <a:t>Ensure appropriate use and management of WIOA funds</a:t>
          </a:r>
        </a:p>
      </dgm:t>
    </dgm:pt>
    <dgm:pt modelId="{BE57022B-A98C-4507-9F3B-65D805029BFB}" type="parTrans" cxnId="{EB24129C-64B6-40B4-B1CD-92DAC817E92C}">
      <dgm:prSet/>
      <dgm:spPr/>
      <dgm:t>
        <a:bodyPr/>
        <a:lstStyle/>
        <a:p>
          <a:endParaRPr lang="en-US"/>
        </a:p>
      </dgm:t>
    </dgm:pt>
    <dgm:pt modelId="{28226B08-95DA-4859-850B-E8FDE5AC8D67}" type="sibTrans" cxnId="{EB24129C-64B6-40B4-B1CD-92DAC817E92C}">
      <dgm:prSet/>
      <dgm:spPr/>
      <dgm:t>
        <a:bodyPr/>
        <a:lstStyle/>
        <a:p>
          <a:endParaRPr lang="en-US"/>
        </a:p>
      </dgm:t>
    </dgm:pt>
    <dgm:pt modelId="{D5A201E1-E7C0-4A74-BE20-E544B18F5D87}">
      <dgm:prSet/>
      <dgm:spPr/>
      <dgm:t>
        <a:bodyPr/>
        <a:lstStyle/>
        <a:p>
          <a:r>
            <a:rPr lang="en-US"/>
            <a:t>Negotiate local performance</a:t>
          </a:r>
        </a:p>
      </dgm:t>
    </dgm:pt>
    <dgm:pt modelId="{E643AAC2-4D27-4B00-9176-01F4835F307A}" type="parTrans" cxnId="{43118914-8A34-410E-81AC-FCA451D4E4B4}">
      <dgm:prSet/>
      <dgm:spPr/>
      <dgm:t>
        <a:bodyPr/>
        <a:lstStyle/>
        <a:p>
          <a:endParaRPr lang="en-US"/>
        </a:p>
      </dgm:t>
    </dgm:pt>
    <dgm:pt modelId="{B6F5EBF1-E93A-4E25-BC93-A5BFFFA11E66}" type="sibTrans" cxnId="{43118914-8A34-410E-81AC-FCA451D4E4B4}">
      <dgm:prSet/>
      <dgm:spPr/>
      <dgm:t>
        <a:bodyPr/>
        <a:lstStyle/>
        <a:p>
          <a:endParaRPr lang="en-US"/>
        </a:p>
      </dgm:t>
    </dgm:pt>
    <dgm:pt modelId="{BD7BF7A6-4E6D-41E9-A899-0450914E6C94}">
      <dgm:prSet/>
      <dgm:spPr/>
      <dgm:t>
        <a:bodyPr/>
        <a:lstStyle/>
        <a:p>
          <a:r>
            <a:rPr lang="en-US"/>
            <a:t>Negotiate IFA’s</a:t>
          </a:r>
        </a:p>
      </dgm:t>
    </dgm:pt>
    <dgm:pt modelId="{FF60DAF4-324E-4CA3-B15D-54BDF950F1B1}" type="parTrans" cxnId="{2E06725F-A4CD-4523-B581-DC598D5BE7AE}">
      <dgm:prSet/>
      <dgm:spPr/>
      <dgm:t>
        <a:bodyPr/>
        <a:lstStyle/>
        <a:p>
          <a:endParaRPr lang="en-US"/>
        </a:p>
      </dgm:t>
    </dgm:pt>
    <dgm:pt modelId="{81C5CF30-F4C1-4FAE-B811-0A9515A2CD51}" type="sibTrans" cxnId="{2E06725F-A4CD-4523-B581-DC598D5BE7AE}">
      <dgm:prSet/>
      <dgm:spPr/>
      <dgm:t>
        <a:bodyPr/>
        <a:lstStyle/>
        <a:p>
          <a:endParaRPr lang="en-US"/>
        </a:p>
      </dgm:t>
    </dgm:pt>
    <dgm:pt modelId="{993B6BFA-9F7F-4CF8-821D-0518E8DF2E80}">
      <dgm:prSet/>
      <dgm:spPr/>
      <dgm:t>
        <a:bodyPr/>
        <a:lstStyle/>
        <a:p>
          <a:r>
            <a:rPr lang="en-US"/>
            <a:t>Select providers of WIOA services</a:t>
          </a:r>
        </a:p>
      </dgm:t>
    </dgm:pt>
    <dgm:pt modelId="{3B6532ED-F1CD-4E96-BB86-83D58B415608}" type="parTrans" cxnId="{54DCC448-363D-46CC-B99E-BA1A0470FD95}">
      <dgm:prSet/>
      <dgm:spPr/>
      <dgm:t>
        <a:bodyPr/>
        <a:lstStyle/>
        <a:p>
          <a:endParaRPr lang="en-US"/>
        </a:p>
      </dgm:t>
    </dgm:pt>
    <dgm:pt modelId="{D348C724-3331-4BEF-A3F6-3ABDA459C21E}" type="sibTrans" cxnId="{54DCC448-363D-46CC-B99E-BA1A0470FD95}">
      <dgm:prSet/>
      <dgm:spPr/>
      <dgm:t>
        <a:bodyPr/>
        <a:lstStyle/>
        <a:p>
          <a:endParaRPr lang="en-US"/>
        </a:p>
      </dgm:t>
    </dgm:pt>
    <dgm:pt modelId="{A79A92A2-6017-4661-8F39-19112D08B2CA}">
      <dgm:prSet/>
      <dgm:spPr/>
      <dgm:t>
        <a:bodyPr/>
        <a:lstStyle/>
        <a:p>
          <a:r>
            <a:rPr lang="en-US"/>
            <a:t>Develop budgets for WIOA</a:t>
          </a:r>
        </a:p>
      </dgm:t>
    </dgm:pt>
    <dgm:pt modelId="{E748D66E-7606-430D-8BA1-E852F3538E94}" type="parTrans" cxnId="{19BF8E23-C202-442D-97BE-4EB101554ED2}">
      <dgm:prSet/>
      <dgm:spPr/>
      <dgm:t>
        <a:bodyPr/>
        <a:lstStyle/>
        <a:p>
          <a:endParaRPr lang="en-US"/>
        </a:p>
      </dgm:t>
    </dgm:pt>
    <dgm:pt modelId="{F52D3D85-F4D3-4D41-A23B-A8563A7FDF7C}" type="sibTrans" cxnId="{19BF8E23-C202-442D-97BE-4EB101554ED2}">
      <dgm:prSet/>
      <dgm:spPr/>
      <dgm:t>
        <a:bodyPr/>
        <a:lstStyle/>
        <a:p>
          <a:endParaRPr lang="en-US"/>
        </a:p>
      </dgm:t>
    </dgm:pt>
    <dgm:pt modelId="{FFCDE862-8F5B-4799-8068-AEC78A02ABF1}">
      <dgm:prSet/>
      <dgm:spPr/>
      <dgm:t>
        <a:bodyPr/>
        <a:lstStyle/>
        <a:p>
          <a:r>
            <a:rPr lang="en-US"/>
            <a:t>Assess physical and programmatic accessibility of one-stop centers</a:t>
          </a:r>
        </a:p>
      </dgm:t>
    </dgm:pt>
    <dgm:pt modelId="{FF516D72-87F5-46DB-BE17-C89E487CB72B}" type="parTrans" cxnId="{3E111B94-5392-496E-AE48-10F8A8C37FCD}">
      <dgm:prSet/>
      <dgm:spPr/>
      <dgm:t>
        <a:bodyPr/>
        <a:lstStyle/>
        <a:p>
          <a:endParaRPr lang="en-US"/>
        </a:p>
      </dgm:t>
    </dgm:pt>
    <dgm:pt modelId="{6628D837-DE16-495B-91DC-7B2D213CEB92}" type="sibTrans" cxnId="{3E111B94-5392-496E-AE48-10F8A8C37FCD}">
      <dgm:prSet/>
      <dgm:spPr/>
      <dgm:t>
        <a:bodyPr/>
        <a:lstStyle/>
        <a:p>
          <a:endParaRPr lang="en-US"/>
        </a:p>
      </dgm:t>
    </dgm:pt>
    <dgm:pt modelId="{1F7D5CBE-15CE-44C9-91CE-28A3021C4707}">
      <dgm:prSet/>
      <dgm:spPr/>
      <dgm:t>
        <a:bodyPr/>
        <a:lstStyle/>
        <a:p>
          <a:r>
            <a:rPr lang="en-US"/>
            <a:t>One-stop certifications</a:t>
          </a:r>
        </a:p>
      </dgm:t>
    </dgm:pt>
    <dgm:pt modelId="{2AD87F61-241E-44CB-9588-542FE2750E46}" type="parTrans" cxnId="{E8098CEE-D5CF-49A5-A7A3-9CA0A61BAE5C}">
      <dgm:prSet/>
      <dgm:spPr/>
      <dgm:t>
        <a:bodyPr/>
        <a:lstStyle/>
        <a:p>
          <a:endParaRPr lang="en-US"/>
        </a:p>
      </dgm:t>
    </dgm:pt>
    <dgm:pt modelId="{9651848E-A818-4527-8F3B-34CB933D35FD}" type="sibTrans" cxnId="{E8098CEE-D5CF-49A5-A7A3-9CA0A61BAE5C}">
      <dgm:prSet/>
      <dgm:spPr/>
      <dgm:t>
        <a:bodyPr/>
        <a:lstStyle/>
        <a:p>
          <a:endParaRPr lang="en-US"/>
        </a:p>
      </dgm:t>
    </dgm:pt>
    <dgm:pt modelId="{9D399AF6-B1DA-4E42-AA37-8229FDA08668}" type="pres">
      <dgm:prSet presAssocID="{D81EAD35-C6E6-47B0-8238-4B1F651E859D}" presName="linear" presStyleCnt="0">
        <dgm:presLayoutVars>
          <dgm:animLvl val="lvl"/>
          <dgm:resizeHandles val="exact"/>
        </dgm:presLayoutVars>
      </dgm:prSet>
      <dgm:spPr/>
    </dgm:pt>
    <dgm:pt modelId="{13BFAB1F-D69F-4704-B001-3ACD17F492B2}" type="pres">
      <dgm:prSet presAssocID="{9B7890FD-35F8-4F38-A445-4E695E07BE9A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F7DFF135-34E4-4C4A-BBC2-BE275FB3AC78}" type="pres">
      <dgm:prSet presAssocID="{38CE6F90-C943-403F-A04D-B10B595CB541}" presName="spacer" presStyleCnt="0"/>
      <dgm:spPr/>
    </dgm:pt>
    <dgm:pt modelId="{D4B194FA-49B1-4043-B5AC-4D35A0EE7666}" type="pres">
      <dgm:prSet presAssocID="{AA51902B-F4F9-42EF-9958-DB4B7EA2C809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6BDF1D88-A29B-4C1F-BFB9-2A36BAD5B63C}" type="pres">
      <dgm:prSet presAssocID="{28226B08-95DA-4859-850B-E8FDE5AC8D67}" presName="spacer" presStyleCnt="0"/>
      <dgm:spPr/>
    </dgm:pt>
    <dgm:pt modelId="{E8B0C3B4-6C6E-4114-A3B2-C3DC417A1E12}" type="pres">
      <dgm:prSet presAssocID="{D5A201E1-E7C0-4A74-BE20-E544B18F5D87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30CA2367-DF30-4A53-BFBB-90F7961BC39E}" type="pres">
      <dgm:prSet presAssocID="{B6F5EBF1-E93A-4E25-BC93-A5BFFFA11E66}" presName="spacer" presStyleCnt="0"/>
      <dgm:spPr/>
    </dgm:pt>
    <dgm:pt modelId="{DDC4126F-3E33-4B6F-AF6D-DC6D3ABBDDC3}" type="pres">
      <dgm:prSet presAssocID="{BD7BF7A6-4E6D-41E9-A899-0450914E6C94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F7A1A1F5-FF3A-470D-934E-32521F0CAF46}" type="pres">
      <dgm:prSet presAssocID="{81C5CF30-F4C1-4FAE-B811-0A9515A2CD51}" presName="spacer" presStyleCnt="0"/>
      <dgm:spPr/>
    </dgm:pt>
    <dgm:pt modelId="{349598A4-9E27-4C49-85DD-C44064E3051B}" type="pres">
      <dgm:prSet presAssocID="{993B6BFA-9F7F-4CF8-821D-0518E8DF2E80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FCE1B212-A12A-48F8-BA30-6CF659368EE9}" type="pres">
      <dgm:prSet presAssocID="{D348C724-3331-4BEF-A3F6-3ABDA459C21E}" presName="spacer" presStyleCnt="0"/>
      <dgm:spPr/>
    </dgm:pt>
    <dgm:pt modelId="{CB3F7396-9BBB-4D06-A045-7F75C0F238B7}" type="pres">
      <dgm:prSet presAssocID="{A79A92A2-6017-4661-8F39-19112D08B2CA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4815989F-9F45-4DAE-9634-AEDCAB92FF82}" type="pres">
      <dgm:prSet presAssocID="{F52D3D85-F4D3-4D41-A23B-A8563A7FDF7C}" presName="spacer" presStyleCnt="0"/>
      <dgm:spPr/>
    </dgm:pt>
    <dgm:pt modelId="{E84A8EF4-7795-4464-8D01-F488F2CF26E6}" type="pres">
      <dgm:prSet presAssocID="{FFCDE862-8F5B-4799-8068-AEC78A02ABF1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DD327FFF-AF89-428E-B771-0AF3326584FD}" type="pres">
      <dgm:prSet presAssocID="{6628D837-DE16-495B-91DC-7B2D213CEB92}" presName="spacer" presStyleCnt="0"/>
      <dgm:spPr/>
    </dgm:pt>
    <dgm:pt modelId="{6752A149-D3C2-4C32-A872-35FB67EA12C6}" type="pres">
      <dgm:prSet presAssocID="{1F7D5CBE-15CE-44C9-91CE-28A3021C4707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43118914-8A34-410E-81AC-FCA451D4E4B4}" srcId="{D81EAD35-C6E6-47B0-8238-4B1F651E859D}" destId="{D5A201E1-E7C0-4A74-BE20-E544B18F5D87}" srcOrd="2" destOrd="0" parTransId="{E643AAC2-4D27-4B00-9176-01F4835F307A}" sibTransId="{B6F5EBF1-E93A-4E25-BC93-A5BFFFA11E66}"/>
    <dgm:cxn modelId="{4F8ABC1C-B586-4238-BD08-9E2374B480E3}" type="presOf" srcId="{FFCDE862-8F5B-4799-8068-AEC78A02ABF1}" destId="{E84A8EF4-7795-4464-8D01-F488F2CF26E6}" srcOrd="0" destOrd="0" presId="urn:microsoft.com/office/officeart/2005/8/layout/vList2"/>
    <dgm:cxn modelId="{19BF8E23-C202-442D-97BE-4EB101554ED2}" srcId="{D81EAD35-C6E6-47B0-8238-4B1F651E859D}" destId="{A79A92A2-6017-4661-8F39-19112D08B2CA}" srcOrd="5" destOrd="0" parTransId="{E748D66E-7606-430D-8BA1-E852F3538E94}" sibTransId="{F52D3D85-F4D3-4D41-A23B-A8563A7FDF7C}"/>
    <dgm:cxn modelId="{29DBDF2B-0C98-4FD8-A294-FB6CBF6E60D5}" type="presOf" srcId="{BD7BF7A6-4E6D-41E9-A899-0450914E6C94}" destId="{DDC4126F-3E33-4B6F-AF6D-DC6D3ABBDDC3}" srcOrd="0" destOrd="0" presId="urn:microsoft.com/office/officeart/2005/8/layout/vList2"/>
    <dgm:cxn modelId="{2E06725F-A4CD-4523-B581-DC598D5BE7AE}" srcId="{D81EAD35-C6E6-47B0-8238-4B1F651E859D}" destId="{BD7BF7A6-4E6D-41E9-A899-0450914E6C94}" srcOrd="3" destOrd="0" parTransId="{FF60DAF4-324E-4CA3-B15D-54BDF950F1B1}" sibTransId="{81C5CF30-F4C1-4FAE-B811-0A9515A2CD51}"/>
    <dgm:cxn modelId="{E33F5262-4CDB-43D8-809F-3116ADED0A84}" type="presOf" srcId="{1F7D5CBE-15CE-44C9-91CE-28A3021C4707}" destId="{6752A149-D3C2-4C32-A872-35FB67EA12C6}" srcOrd="0" destOrd="0" presId="urn:microsoft.com/office/officeart/2005/8/layout/vList2"/>
    <dgm:cxn modelId="{54DCC448-363D-46CC-B99E-BA1A0470FD95}" srcId="{D81EAD35-C6E6-47B0-8238-4B1F651E859D}" destId="{993B6BFA-9F7F-4CF8-821D-0518E8DF2E80}" srcOrd="4" destOrd="0" parTransId="{3B6532ED-F1CD-4E96-BB86-83D58B415608}" sibTransId="{D348C724-3331-4BEF-A3F6-3ABDA459C21E}"/>
    <dgm:cxn modelId="{69473969-C27A-4CEE-B0A7-A4D700495DA3}" type="presOf" srcId="{AA51902B-F4F9-42EF-9958-DB4B7EA2C809}" destId="{D4B194FA-49B1-4043-B5AC-4D35A0EE7666}" srcOrd="0" destOrd="0" presId="urn:microsoft.com/office/officeart/2005/8/layout/vList2"/>
    <dgm:cxn modelId="{9CFA8376-75CA-472A-AE6A-DA4A9CBF8D4A}" type="presOf" srcId="{D81EAD35-C6E6-47B0-8238-4B1F651E859D}" destId="{9D399AF6-B1DA-4E42-AA37-8229FDA08668}" srcOrd="0" destOrd="0" presId="urn:microsoft.com/office/officeart/2005/8/layout/vList2"/>
    <dgm:cxn modelId="{7AD33F7F-A10D-4E1B-A02C-2BE6911766DB}" type="presOf" srcId="{9B7890FD-35F8-4F38-A445-4E695E07BE9A}" destId="{13BFAB1F-D69F-4704-B001-3ACD17F492B2}" srcOrd="0" destOrd="0" presId="urn:microsoft.com/office/officeart/2005/8/layout/vList2"/>
    <dgm:cxn modelId="{3E111B94-5392-496E-AE48-10F8A8C37FCD}" srcId="{D81EAD35-C6E6-47B0-8238-4B1F651E859D}" destId="{FFCDE862-8F5B-4799-8068-AEC78A02ABF1}" srcOrd="6" destOrd="0" parTransId="{FF516D72-87F5-46DB-BE17-C89E487CB72B}" sibTransId="{6628D837-DE16-495B-91DC-7B2D213CEB92}"/>
    <dgm:cxn modelId="{EB24129C-64B6-40B4-B1CD-92DAC817E92C}" srcId="{D81EAD35-C6E6-47B0-8238-4B1F651E859D}" destId="{AA51902B-F4F9-42EF-9958-DB4B7EA2C809}" srcOrd="1" destOrd="0" parTransId="{BE57022B-A98C-4507-9F3B-65D805029BFB}" sibTransId="{28226B08-95DA-4859-850B-E8FDE5AC8D67}"/>
    <dgm:cxn modelId="{9F50679F-8A1C-4E7F-959B-FA40A963740A}" type="presOf" srcId="{993B6BFA-9F7F-4CF8-821D-0518E8DF2E80}" destId="{349598A4-9E27-4C49-85DD-C44064E3051B}" srcOrd="0" destOrd="0" presId="urn:microsoft.com/office/officeart/2005/8/layout/vList2"/>
    <dgm:cxn modelId="{5B25FECC-B9F8-45F2-B298-C28C9F2AC07A}" srcId="{D81EAD35-C6E6-47B0-8238-4B1F651E859D}" destId="{9B7890FD-35F8-4F38-A445-4E695E07BE9A}" srcOrd="0" destOrd="0" parTransId="{5863B185-A8DF-4E0A-A6AF-E3631BA0CF97}" sibTransId="{38CE6F90-C943-403F-A04D-B10B595CB541}"/>
    <dgm:cxn modelId="{2F5D44CD-5358-464B-8C7E-76EF36FC345B}" type="presOf" srcId="{D5A201E1-E7C0-4A74-BE20-E544B18F5D87}" destId="{E8B0C3B4-6C6E-4114-A3B2-C3DC417A1E12}" srcOrd="0" destOrd="0" presId="urn:microsoft.com/office/officeart/2005/8/layout/vList2"/>
    <dgm:cxn modelId="{B12482E3-4A49-4B70-95D3-A4ED35FF052E}" type="presOf" srcId="{A79A92A2-6017-4661-8F39-19112D08B2CA}" destId="{CB3F7396-9BBB-4D06-A045-7F75C0F238B7}" srcOrd="0" destOrd="0" presId="urn:microsoft.com/office/officeart/2005/8/layout/vList2"/>
    <dgm:cxn modelId="{E8098CEE-D5CF-49A5-A7A3-9CA0A61BAE5C}" srcId="{D81EAD35-C6E6-47B0-8238-4B1F651E859D}" destId="{1F7D5CBE-15CE-44C9-91CE-28A3021C4707}" srcOrd="7" destOrd="0" parTransId="{2AD87F61-241E-44CB-9588-542FE2750E46}" sibTransId="{9651848E-A818-4527-8F3B-34CB933D35FD}"/>
    <dgm:cxn modelId="{5A97FEB7-C950-4546-B09B-13E7D4F59135}" type="presParOf" srcId="{9D399AF6-B1DA-4E42-AA37-8229FDA08668}" destId="{13BFAB1F-D69F-4704-B001-3ACD17F492B2}" srcOrd="0" destOrd="0" presId="urn:microsoft.com/office/officeart/2005/8/layout/vList2"/>
    <dgm:cxn modelId="{09401167-C5A8-407E-8EBE-C3873FC447BE}" type="presParOf" srcId="{9D399AF6-B1DA-4E42-AA37-8229FDA08668}" destId="{F7DFF135-34E4-4C4A-BBC2-BE275FB3AC78}" srcOrd="1" destOrd="0" presId="urn:microsoft.com/office/officeart/2005/8/layout/vList2"/>
    <dgm:cxn modelId="{F6974986-4F30-4439-A10A-E40FD2F345A4}" type="presParOf" srcId="{9D399AF6-B1DA-4E42-AA37-8229FDA08668}" destId="{D4B194FA-49B1-4043-B5AC-4D35A0EE7666}" srcOrd="2" destOrd="0" presId="urn:microsoft.com/office/officeart/2005/8/layout/vList2"/>
    <dgm:cxn modelId="{54A01EC6-5BB9-49CB-AD8B-8666D5ACBDE8}" type="presParOf" srcId="{9D399AF6-B1DA-4E42-AA37-8229FDA08668}" destId="{6BDF1D88-A29B-4C1F-BFB9-2A36BAD5B63C}" srcOrd="3" destOrd="0" presId="urn:microsoft.com/office/officeart/2005/8/layout/vList2"/>
    <dgm:cxn modelId="{7B3BB0AA-06BE-43CD-8083-86E1C082EC17}" type="presParOf" srcId="{9D399AF6-B1DA-4E42-AA37-8229FDA08668}" destId="{E8B0C3B4-6C6E-4114-A3B2-C3DC417A1E12}" srcOrd="4" destOrd="0" presId="urn:microsoft.com/office/officeart/2005/8/layout/vList2"/>
    <dgm:cxn modelId="{AD94D35E-895A-43D9-BAC0-BFE557F66684}" type="presParOf" srcId="{9D399AF6-B1DA-4E42-AA37-8229FDA08668}" destId="{30CA2367-DF30-4A53-BFBB-90F7961BC39E}" srcOrd="5" destOrd="0" presId="urn:microsoft.com/office/officeart/2005/8/layout/vList2"/>
    <dgm:cxn modelId="{0678CA43-6013-4010-8403-DDD0823CE556}" type="presParOf" srcId="{9D399AF6-B1DA-4E42-AA37-8229FDA08668}" destId="{DDC4126F-3E33-4B6F-AF6D-DC6D3ABBDDC3}" srcOrd="6" destOrd="0" presId="urn:microsoft.com/office/officeart/2005/8/layout/vList2"/>
    <dgm:cxn modelId="{D0E38B5C-B9C9-4EC0-8E85-05E749F0A83C}" type="presParOf" srcId="{9D399AF6-B1DA-4E42-AA37-8229FDA08668}" destId="{F7A1A1F5-FF3A-470D-934E-32521F0CAF46}" srcOrd="7" destOrd="0" presId="urn:microsoft.com/office/officeart/2005/8/layout/vList2"/>
    <dgm:cxn modelId="{8B6EBD12-55FB-4D63-AEF5-8958687F7235}" type="presParOf" srcId="{9D399AF6-B1DA-4E42-AA37-8229FDA08668}" destId="{349598A4-9E27-4C49-85DD-C44064E3051B}" srcOrd="8" destOrd="0" presId="urn:microsoft.com/office/officeart/2005/8/layout/vList2"/>
    <dgm:cxn modelId="{0AE7C5E7-1C6B-4C42-87BA-395FE3B7C5DF}" type="presParOf" srcId="{9D399AF6-B1DA-4E42-AA37-8229FDA08668}" destId="{FCE1B212-A12A-48F8-BA30-6CF659368EE9}" srcOrd="9" destOrd="0" presId="urn:microsoft.com/office/officeart/2005/8/layout/vList2"/>
    <dgm:cxn modelId="{0B63D7F6-290B-4AF2-8157-A9A172D1EFB5}" type="presParOf" srcId="{9D399AF6-B1DA-4E42-AA37-8229FDA08668}" destId="{CB3F7396-9BBB-4D06-A045-7F75C0F238B7}" srcOrd="10" destOrd="0" presId="urn:microsoft.com/office/officeart/2005/8/layout/vList2"/>
    <dgm:cxn modelId="{77475C39-52C3-4875-9DDE-4328B4F7E139}" type="presParOf" srcId="{9D399AF6-B1DA-4E42-AA37-8229FDA08668}" destId="{4815989F-9F45-4DAE-9634-AEDCAB92FF82}" srcOrd="11" destOrd="0" presId="urn:microsoft.com/office/officeart/2005/8/layout/vList2"/>
    <dgm:cxn modelId="{ED443B8E-BD9B-46E5-8ECA-D5504E0E09B3}" type="presParOf" srcId="{9D399AF6-B1DA-4E42-AA37-8229FDA08668}" destId="{E84A8EF4-7795-4464-8D01-F488F2CF26E6}" srcOrd="12" destOrd="0" presId="urn:microsoft.com/office/officeart/2005/8/layout/vList2"/>
    <dgm:cxn modelId="{07FD11D6-8677-4611-A3CB-E65912343058}" type="presParOf" srcId="{9D399AF6-B1DA-4E42-AA37-8229FDA08668}" destId="{DD327FFF-AF89-428E-B771-0AF3326584FD}" srcOrd="13" destOrd="0" presId="urn:microsoft.com/office/officeart/2005/8/layout/vList2"/>
    <dgm:cxn modelId="{2268D8F4-29F1-4E8D-B76B-D9A1E188C743}" type="presParOf" srcId="{9D399AF6-B1DA-4E42-AA37-8229FDA08668}" destId="{6752A149-D3C2-4C32-A872-35FB67EA12C6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6D53F3-F8E1-4F21-B506-FF2D626ACC51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3A8FBCA-CF11-41E0-A6AD-498E6BA60CBB}">
      <dgm:prSet/>
      <dgm:spPr/>
      <dgm:t>
        <a:bodyPr/>
        <a:lstStyle/>
        <a:p>
          <a:r>
            <a:rPr lang="en-US"/>
            <a:t>Identify customer driven solutions</a:t>
          </a:r>
        </a:p>
      </dgm:t>
    </dgm:pt>
    <dgm:pt modelId="{7D660CCB-185A-4848-A507-F9915850BE12}" type="parTrans" cxnId="{41DEA1CA-60C3-48AB-9B76-6076F34ECC17}">
      <dgm:prSet/>
      <dgm:spPr/>
      <dgm:t>
        <a:bodyPr/>
        <a:lstStyle/>
        <a:p>
          <a:endParaRPr lang="en-US"/>
        </a:p>
      </dgm:t>
    </dgm:pt>
    <dgm:pt modelId="{C204EF95-E008-4D29-A907-818825419AC5}" type="sibTrans" cxnId="{41DEA1CA-60C3-48AB-9B76-6076F34ECC17}">
      <dgm:prSet/>
      <dgm:spPr/>
      <dgm:t>
        <a:bodyPr/>
        <a:lstStyle/>
        <a:p>
          <a:endParaRPr lang="en-US"/>
        </a:p>
      </dgm:t>
    </dgm:pt>
    <dgm:pt modelId="{F65D522F-D882-4F6F-BC13-FD94A3A77654}">
      <dgm:prSet/>
      <dgm:spPr/>
      <dgm:t>
        <a:bodyPr/>
        <a:lstStyle/>
        <a:p>
          <a:r>
            <a:rPr lang="en-US"/>
            <a:t>Align policies and services</a:t>
          </a:r>
        </a:p>
      </dgm:t>
    </dgm:pt>
    <dgm:pt modelId="{AFA936BD-4B6B-4537-99FA-167E2043A47D}" type="parTrans" cxnId="{E22F82D7-7B84-4380-B146-59EF11C3CBF9}">
      <dgm:prSet/>
      <dgm:spPr/>
      <dgm:t>
        <a:bodyPr/>
        <a:lstStyle/>
        <a:p>
          <a:endParaRPr lang="en-US"/>
        </a:p>
      </dgm:t>
    </dgm:pt>
    <dgm:pt modelId="{63F3F582-481F-48EF-AC77-B9782648A066}" type="sibTrans" cxnId="{E22F82D7-7B84-4380-B146-59EF11C3CBF9}">
      <dgm:prSet/>
      <dgm:spPr/>
      <dgm:t>
        <a:bodyPr/>
        <a:lstStyle/>
        <a:p>
          <a:endParaRPr lang="en-US"/>
        </a:p>
      </dgm:t>
    </dgm:pt>
    <dgm:pt modelId="{B58F1109-308E-452E-924F-628AE446DF6C}">
      <dgm:prSet/>
      <dgm:spPr/>
      <dgm:t>
        <a:bodyPr/>
        <a:lstStyle/>
        <a:p>
          <a:r>
            <a:rPr lang="en-US"/>
            <a:t>Meet the people where they are</a:t>
          </a:r>
        </a:p>
      </dgm:t>
    </dgm:pt>
    <dgm:pt modelId="{83367DCC-4E8E-4755-927A-52A7A8289CD3}" type="parTrans" cxnId="{C3188A5A-7425-4D87-B44F-A58720EABB88}">
      <dgm:prSet/>
      <dgm:spPr/>
      <dgm:t>
        <a:bodyPr/>
        <a:lstStyle/>
        <a:p>
          <a:endParaRPr lang="en-US"/>
        </a:p>
      </dgm:t>
    </dgm:pt>
    <dgm:pt modelId="{96F3534B-0C6C-476E-807B-DD315A6EC1C8}" type="sibTrans" cxnId="{C3188A5A-7425-4D87-B44F-A58720EABB88}">
      <dgm:prSet/>
      <dgm:spPr/>
      <dgm:t>
        <a:bodyPr/>
        <a:lstStyle/>
        <a:p>
          <a:endParaRPr lang="en-US"/>
        </a:p>
      </dgm:t>
    </dgm:pt>
    <dgm:pt modelId="{2910FA2F-C001-4779-98DC-CE3C70F54FC2}">
      <dgm:prSet/>
      <dgm:spPr/>
      <dgm:t>
        <a:bodyPr/>
        <a:lstStyle/>
        <a:p>
          <a:r>
            <a:rPr lang="en-US" dirty="0"/>
            <a:t>Aligning across partner programs</a:t>
          </a:r>
        </a:p>
      </dgm:t>
    </dgm:pt>
    <dgm:pt modelId="{97FD303F-9D5F-4927-93B7-E8FEDA02F738}" type="parTrans" cxnId="{0AF741F4-E826-4B6E-AD6D-56E03615F0EE}">
      <dgm:prSet/>
      <dgm:spPr/>
      <dgm:t>
        <a:bodyPr/>
        <a:lstStyle/>
        <a:p>
          <a:endParaRPr lang="en-US"/>
        </a:p>
      </dgm:t>
    </dgm:pt>
    <dgm:pt modelId="{1326281F-7F41-452B-A838-1F58E1EE90B0}" type="sibTrans" cxnId="{0AF741F4-E826-4B6E-AD6D-56E03615F0EE}">
      <dgm:prSet/>
      <dgm:spPr/>
      <dgm:t>
        <a:bodyPr/>
        <a:lstStyle/>
        <a:p>
          <a:endParaRPr lang="en-US"/>
        </a:p>
      </dgm:t>
    </dgm:pt>
    <dgm:pt modelId="{B5D49ADA-BAD0-4EA2-B178-11B5C6C9DAE3}">
      <dgm:prSet/>
      <dgm:spPr/>
      <dgm:t>
        <a:bodyPr/>
        <a:lstStyle/>
        <a:p>
          <a:r>
            <a:rPr lang="en-US" dirty="0"/>
            <a:t>Identify partners and services</a:t>
          </a:r>
        </a:p>
      </dgm:t>
    </dgm:pt>
    <dgm:pt modelId="{59B74CCC-A53A-4A6C-AD84-6C98882710E5}" type="parTrans" cxnId="{AC206F2A-40BB-4702-8C12-0D4E9CF0B4CC}">
      <dgm:prSet/>
      <dgm:spPr/>
      <dgm:t>
        <a:bodyPr/>
        <a:lstStyle/>
        <a:p>
          <a:endParaRPr lang="en-US"/>
        </a:p>
      </dgm:t>
    </dgm:pt>
    <dgm:pt modelId="{27209FE7-ECB3-4426-AFC7-D84E8775300A}" type="sibTrans" cxnId="{AC206F2A-40BB-4702-8C12-0D4E9CF0B4CC}">
      <dgm:prSet/>
      <dgm:spPr/>
      <dgm:t>
        <a:bodyPr/>
        <a:lstStyle/>
        <a:p>
          <a:endParaRPr lang="en-US"/>
        </a:p>
      </dgm:t>
    </dgm:pt>
    <dgm:pt modelId="{05DA79FC-184C-41B7-96C8-515787811D71}">
      <dgm:prSet/>
      <dgm:spPr/>
      <dgm:t>
        <a:bodyPr/>
        <a:lstStyle/>
        <a:p>
          <a:r>
            <a:rPr lang="en-US" dirty="0"/>
            <a:t>Ensure MOU is followed</a:t>
          </a:r>
        </a:p>
      </dgm:t>
    </dgm:pt>
    <dgm:pt modelId="{B90A0F05-DFE8-4AA8-86F5-2AEF9A1DB2A2}" type="parTrans" cxnId="{EE35E245-9B34-4587-ABB0-637A00FACB3C}">
      <dgm:prSet/>
      <dgm:spPr/>
      <dgm:t>
        <a:bodyPr/>
        <a:lstStyle/>
        <a:p>
          <a:endParaRPr lang="en-US"/>
        </a:p>
      </dgm:t>
    </dgm:pt>
    <dgm:pt modelId="{C4F2BDBF-5571-489E-A0FC-35FC665C733F}" type="sibTrans" cxnId="{EE35E245-9B34-4587-ABB0-637A00FACB3C}">
      <dgm:prSet/>
      <dgm:spPr/>
      <dgm:t>
        <a:bodyPr/>
        <a:lstStyle/>
        <a:p>
          <a:endParaRPr lang="en-US"/>
        </a:p>
      </dgm:t>
    </dgm:pt>
    <dgm:pt modelId="{8BA3DC20-1FA2-4ECC-8164-806C23EE1939}" type="pres">
      <dgm:prSet presAssocID="{916D53F3-F8E1-4F21-B506-FF2D626ACC51}" presName="linear" presStyleCnt="0">
        <dgm:presLayoutVars>
          <dgm:dir/>
          <dgm:animLvl val="lvl"/>
          <dgm:resizeHandles val="exact"/>
        </dgm:presLayoutVars>
      </dgm:prSet>
      <dgm:spPr/>
    </dgm:pt>
    <dgm:pt modelId="{526B9946-DA24-4EAD-B287-ECDF6279C7FA}" type="pres">
      <dgm:prSet presAssocID="{73A8FBCA-CF11-41E0-A6AD-498E6BA60CBB}" presName="parentLin" presStyleCnt="0"/>
      <dgm:spPr/>
    </dgm:pt>
    <dgm:pt modelId="{8F8B3FE5-AF45-4D81-8111-EE20DA9BA919}" type="pres">
      <dgm:prSet presAssocID="{73A8FBCA-CF11-41E0-A6AD-498E6BA60CBB}" presName="parentLeftMargin" presStyleLbl="node1" presStyleIdx="0" presStyleCnt="2"/>
      <dgm:spPr/>
    </dgm:pt>
    <dgm:pt modelId="{253C1448-A926-4814-93E4-76E598A6EE15}" type="pres">
      <dgm:prSet presAssocID="{73A8FBCA-CF11-41E0-A6AD-498E6BA60CB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451163F-69F7-4BE4-88D3-E7B7E0CAF170}" type="pres">
      <dgm:prSet presAssocID="{73A8FBCA-CF11-41E0-A6AD-498E6BA60CBB}" presName="negativeSpace" presStyleCnt="0"/>
      <dgm:spPr/>
    </dgm:pt>
    <dgm:pt modelId="{644BBEAE-86D3-4BDE-8931-376F5DDF5EAA}" type="pres">
      <dgm:prSet presAssocID="{73A8FBCA-CF11-41E0-A6AD-498E6BA60CBB}" presName="childText" presStyleLbl="conFgAcc1" presStyleIdx="0" presStyleCnt="2">
        <dgm:presLayoutVars>
          <dgm:bulletEnabled val="1"/>
        </dgm:presLayoutVars>
      </dgm:prSet>
      <dgm:spPr/>
    </dgm:pt>
    <dgm:pt modelId="{73A23B98-1B17-42E7-93E2-CFE189C2E273}" type="pres">
      <dgm:prSet presAssocID="{C204EF95-E008-4D29-A907-818825419AC5}" presName="spaceBetweenRectangles" presStyleCnt="0"/>
      <dgm:spPr/>
    </dgm:pt>
    <dgm:pt modelId="{21379CDE-DC52-4F60-8734-BB0477AFB09E}" type="pres">
      <dgm:prSet presAssocID="{2910FA2F-C001-4779-98DC-CE3C70F54FC2}" presName="parentLin" presStyleCnt="0"/>
      <dgm:spPr/>
    </dgm:pt>
    <dgm:pt modelId="{23E1191D-7BBA-4967-949F-3AF5514FBF2C}" type="pres">
      <dgm:prSet presAssocID="{2910FA2F-C001-4779-98DC-CE3C70F54FC2}" presName="parentLeftMargin" presStyleLbl="node1" presStyleIdx="0" presStyleCnt="2"/>
      <dgm:spPr/>
    </dgm:pt>
    <dgm:pt modelId="{C4179BB3-4AB4-461F-8F18-C89FFB8C6F9E}" type="pres">
      <dgm:prSet presAssocID="{2910FA2F-C001-4779-98DC-CE3C70F54FC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204A123-5EDF-4A63-9C25-223BA0FD18ED}" type="pres">
      <dgm:prSet presAssocID="{2910FA2F-C001-4779-98DC-CE3C70F54FC2}" presName="negativeSpace" presStyleCnt="0"/>
      <dgm:spPr/>
    </dgm:pt>
    <dgm:pt modelId="{A439BE50-9622-4C7B-AB32-D8EB07FA0077}" type="pres">
      <dgm:prSet presAssocID="{2910FA2F-C001-4779-98DC-CE3C70F54FC2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2FCE05-928C-41D4-BC02-985163E45055}" type="presOf" srcId="{73A8FBCA-CF11-41E0-A6AD-498E6BA60CBB}" destId="{8F8B3FE5-AF45-4D81-8111-EE20DA9BA919}" srcOrd="0" destOrd="0" presId="urn:microsoft.com/office/officeart/2005/8/layout/list1"/>
    <dgm:cxn modelId="{1EE5D923-D005-484F-AB03-ECDD9976F269}" type="presOf" srcId="{F65D522F-D882-4F6F-BC13-FD94A3A77654}" destId="{644BBEAE-86D3-4BDE-8931-376F5DDF5EAA}" srcOrd="0" destOrd="0" presId="urn:microsoft.com/office/officeart/2005/8/layout/list1"/>
    <dgm:cxn modelId="{AC206F2A-40BB-4702-8C12-0D4E9CF0B4CC}" srcId="{2910FA2F-C001-4779-98DC-CE3C70F54FC2}" destId="{B5D49ADA-BAD0-4EA2-B178-11B5C6C9DAE3}" srcOrd="0" destOrd="0" parTransId="{59B74CCC-A53A-4A6C-AD84-6C98882710E5}" sibTransId="{27209FE7-ECB3-4426-AFC7-D84E8775300A}"/>
    <dgm:cxn modelId="{EE35E245-9B34-4587-ABB0-637A00FACB3C}" srcId="{2910FA2F-C001-4779-98DC-CE3C70F54FC2}" destId="{05DA79FC-184C-41B7-96C8-515787811D71}" srcOrd="1" destOrd="0" parTransId="{B90A0F05-DFE8-4AA8-86F5-2AEF9A1DB2A2}" sibTransId="{C4F2BDBF-5571-489E-A0FC-35FC665C733F}"/>
    <dgm:cxn modelId="{6B4A6966-6F5E-4B89-8B09-68FB2414A1CF}" type="presOf" srcId="{2910FA2F-C001-4779-98DC-CE3C70F54FC2}" destId="{C4179BB3-4AB4-461F-8F18-C89FFB8C6F9E}" srcOrd="1" destOrd="0" presId="urn:microsoft.com/office/officeart/2005/8/layout/list1"/>
    <dgm:cxn modelId="{9DAADF4E-5AC5-4359-8802-D668535D6007}" type="presOf" srcId="{05DA79FC-184C-41B7-96C8-515787811D71}" destId="{A439BE50-9622-4C7B-AB32-D8EB07FA0077}" srcOrd="0" destOrd="1" presId="urn:microsoft.com/office/officeart/2005/8/layout/list1"/>
    <dgm:cxn modelId="{C3188A5A-7425-4D87-B44F-A58720EABB88}" srcId="{73A8FBCA-CF11-41E0-A6AD-498E6BA60CBB}" destId="{B58F1109-308E-452E-924F-628AE446DF6C}" srcOrd="1" destOrd="0" parTransId="{83367DCC-4E8E-4755-927A-52A7A8289CD3}" sibTransId="{96F3534B-0C6C-476E-807B-DD315A6EC1C8}"/>
    <dgm:cxn modelId="{A2CD9F7A-BEDF-48DE-A2DF-77E3892B1460}" type="presOf" srcId="{2910FA2F-C001-4779-98DC-CE3C70F54FC2}" destId="{23E1191D-7BBA-4967-949F-3AF5514FBF2C}" srcOrd="0" destOrd="0" presId="urn:microsoft.com/office/officeart/2005/8/layout/list1"/>
    <dgm:cxn modelId="{BC61E385-2049-4B25-B154-C43D7CF586B6}" type="presOf" srcId="{73A8FBCA-CF11-41E0-A6AD-498E6BA60CBB}" destId="{253C1448-A926-4814-93E4-76E598A6EE15}" srcOrd="1" destOrd="0" presId="urn:microsoft.com/office/officeart/2005/8/layout/list1"/>
    <dgm:cxn modelId="{9F66A992-E9EA-4C81-8B40-AEF9DCC88F3B}" type="presOf" srcId="{B5D49ADA-BAD0-4EA2-B178-11B5C6C9DAE3}" destId="{A439BE50-9622-4C7B-AB32-D8EB07FA0077}" srcOrd="0" destOrd="0" presId="urn:microsoft.com/office/officeart/2005/8/layout/list1"/>
    <dgm:cxn modelId="{4887B098-CA9E-46F4-8298-1743B67CFE72}" type="presOf" srcId="{B58F1109-308E-452E-924F-628AE446DF6C}" destId="{644BBEAE-86D3-4BDE-8931-376F5DDF5EAA}" srcOrd="0" destOrd="1" presId="urn:microsoft.com/office/officeart/2005/8/layout/list1"/>
    <dgm:cxn modelId="{DF7A97C2-782F-4525-BDCC-F5BB2D8240C4}" type="presOf" srcId="{916D53F3-F8E1-4F21-B506-FF2D626ACC51}" destId="{8BA3DC20-1FA2-4ECC-8164-806C23EE1939}" srcOrd="0" destOrd="0" presId="urn:microsoft.com/office/officeart/2005/8/layout/list1"/>
    <dgm:cxn modelId="{41DEA1CA-60C3-48AB-9B76-6076F34ECC17}" srcId="{916D53F3-F8E1-4F21-B506-FF2D626ACC51}" destId="{73A8FBCA-CF11-41E0-A6AD-498E6BA60CBB}" srcOrd="0" destOrd="0" parTransId="{7D660CCB-185A-4848-A507-F9915850BE12}" sibTransId="{C204EF95-E008-4D29-A907-818825419AC5}"/>
    <dgm:cxn modelId="{E22F82D7-7B84-4380-B146-59EF11C3CBF9}" srcId="{73A8FBCA-CF11-41E0-A6AD-498E6BA60CBB}" destId="{F65D522F-D882-4F6F-BC13-FD94A3A77654}" srcOrd="0" destOrd="0" parTransId="{AFA936BD-4B6B-4537-99FA-167E2043A47D}" sibTransId="{63F3F582-481F-48EF-AC77-B9782648A066}"/>
    <dgm:cxn modelId="{0AF741F4-E826-4B6E-AD6D-56E03615F0EE}" srcId="{916D53F3-F8E1-4F21-B506-FF2D626ACC51}" destId="{2910FA2F-C001-4779-98DC-CE3C70F54FC2}" srcOrd="1" destOrd="0" parTransId="{97FD303F-9D5F-4927-93B7-E8FEDA02F738}" sibTransId="{1326281F-7F41-452B-A838-1F58E1EE90B0}"/>
    <dgm:cxn modelId="{93FB928F-752A-4FB3-A638-4944D8D3EADF}" type="presParOf" srcId="{8BA3DC20-1FA2-4ECC-8164-806C23EE1939}" destId="{526B9946-DA24-4EAD-B287-ECDF6279C7FA}" srcOrd="0" destOrd="0" presId="urn:microsoft.com/office/officeart/2005/8/layout/list1"/>
    <dgm:cxn modelId="{9F94E5BF-A869-4C18-9428-AF52CB36E46C}" type="presParOf" srcId="{526B9946-DA24-4EAD-B287-ECDF6279C7FA}" destId="{8F8B3FE5-AF45-4D81-8111-EE20DA9BA919}" srcOrd="0" destOrd="0" presId="urn:microsoft.com/office/officeart/2005/8/layout/list1"/>
    <dgm:cxn modelId="{A72C4E6F-CBDB-4EC2-A972-4F15088F6433}" type="presParOf" srcId="{526B9946-DA24-4EAD-B287-ECDF6279C7FA}" destId="{253C1448-A926-4814-93E4-76E598A6EE15}" srcOrd="1" destOrd="0" presId="urn:microsoft.com/office/officeart/2005/8/layout/list1"/>
    <dgm:cxn modelId="{8237BD25-6CF9-42B8-BA38-55336F1AD4C7}" type="presParOf" srcId="{8BA3DC20-1FA2-4ECC-8164-806C23EE1939}" destId="{E451163F-69F7-4BE4-88D3-E7B7E0CAF170}" srcOrd="1" destOrd="0" presId="urn:microsoft.com/office/officeart/2005/8/layout/list1"/>
    <dgm:cxn modelId="{143F5A2E-8450-421F-9E83-185BA4C61D95}" type="presParOf" srcId="{8BA3DC20-1FA2-4ECC-8164-806C23EE1939}" destId="{644BBEAE-86D3-4BDE-8931-376F5DDF5EAA}" srcOrd="2" destOrd="0" presId="urn:microsoft.com/office/officeart/2005/8/layout/list1"/>
    <dgm:cxn modelId="{603BA6C3-0880-40D2-B158-5286044C3BB1}" type="presParOf" srcId="{8BA3DC20-1FA2-4ECC-8164-806C23EE1939}" destId="{73A23B98-1B17-42E7-93E2-CFE189C2E273}" srcOrd="3" destOrd="0" presId="urn:microsoft.com/office/officeart/2005/8/layout/list1"/>
    <dgm:cxn modelId="{8A950B06-989A-4007-9AB3-45164CD88099}" type="presParOf" srcId="{8BA3DC20-1FA2-4ECC-8164-806C23EE1939}" destId="{21379CDE-DC52-4F60-8734-BB0477AFB09E}" srcOrd="4" destOrd="0" presId="urn:microsoft.com/office/officeart/2005/8/layout/list1"/>
    <dgm:cxn modelId="{4C8316D9-8421-473D-9A1B-58E2F3FC71AD}" type="presParOf" srcId="{21379CDE-DC52-4F60-8734-BB0477AFB09E}" destId="{23E1191D-7BBA-4967-949F-3AF5514FBF2C}" srcOrd="0" destOrd="0" presId="urn:microsoft.com/office/officeart/2005/8/layout/list1"/>
    <dgm:cxn modelId="{DF3F1799-A4BA-4964-B1B1-C1B18372E640}" type="presParOf" srcId="{21379CDE-DC52-4F60-8734-BB0477AFB09E}" destId="{C4179BB3-4AB4-461F-8F18-C89FFB8C6F9E}" srcOrd="1" destOrd="0" presId="urn:microsoft.com/office/officeart/2005/8/layout/list1"/>
    <dgm:cxn modelId="{1AAC6FB1-B48F-45C3-A2DE-F1D6029B1F28}" type="presParOf" srcId="{8BA3DC20-1FA2-4ECC-8164-806C23EE1939}" destId="{F204A123-5EDF-4A63-9C25-223BA0FD18ED}" srcOrd="5" destOrd="0" presId="urn:microsoft.com/office/officeart/2005/8/layout/list1"/>
    <dgm:cxn modelId="{C5066DC8-94E8-419F-BA58-852C2AD723D3}" type="presParOf" srcId="{8BA3DC20-1FA2-4ECC-8164-806C23EE1939}" destId="{A439BE50-9622-4C7B-AB32-D8EB07FA007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F3918-380C-46E2-B263-F77F4561AA32}">
      <dsp:nvSpPr>
        <dsp:cNvPr id="0" name=""/>
        <dsp:cNvSpPr/>
      </dsp:nvSpPr>
      <dsp:spPr>
        <a:xfrm>
          <a:off x="718664" y="453902"/>
          <a:ext cx="1955812" cy="195581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9CC903-D011-47B7-8BBF-917982BD0A63}">
      <dsp:nvSpPr>
        <dsp:cNvPr id="0" name=""/>
        <dsp:cNvSpPr/>
      </dsp:nvSpPr>
      <dsp:spPr>
        <a:xfrm>
          <a:off x="1135476" y="870714"/>
          <a:ext cx="1122187" cy="1122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0566D5-031B-4FD5-9006-44A0FAAE5B0F}">
      <dsp:nvSpPr>
        <dsp:cNvPr id="0" name=""/>
        <dsp:cNvSpPr/>
      </dsp:nvSpPr>
      <dsp:spPr>
        <a:xfrm>
          <a:off x="93445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Steward of Federal funds</a:t>
          </a:r>
        </a:p>
      </dsp:txBody>
      <dsp:txXfrm>
        <a:off x="93445" y="3018902"/>
        <a:ext cx="3206250" cy="720000"/>
      </dsp:txXfrm>
    </dsp:sp>
    <dsp:sp modelId="{A008907A-E2F4-4B8E-B8BA-810242E910E5}">
      <dsp:nvSpPr>
        <dsp:cNvPr id="0" name=""/>
        <dsp:cNvSpPr/>
      </dsp:nvSpPr>
      <dsp:spPr>
        <a:xfrm>
          <a:off x="4486008" y="453902"/>
          <a:ext cx="1955812" cy="195581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254C5D-5C05-428F-B204-2D3284911A1C}">
      <dsp:nvSpPr>
        <dsp:cNvPr id="0" name=""/>
        <dsp:cNvSpPr/>
      </dsp:nvSpPr>
      <dsp:spPr>
        <a:xfrm>
          <a:off x="4902820" y="870714"/>
          <a:ext cx="1122187" cy="1122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7C2199-5F2A-40F0-B093-D05968B20368}">
      <dsp:nvSpPr>
        <dsp:cNvPr id="0" name=""/>
        <dsp:cNvSpPr/>
      </dsp:nvSpPr>
      <dsp:spPr>
        <a:xfrm>
          <a:off x="3860789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Overseeing operational systems and processes</a:t>
          </a:r>
        </a:p>
      </dsp:txBody>
      <dsp:txXfrm>
        <a:off x="3860789" y="3018902"/>
        <a:ext cx="3206250" cy="720000"/>
      </dsp:txXfrm>
    </dsp:sp>
    <dsp:sp modelId="{B2AE718C-0825-4229-92BE-A58DFA0B8B37}">
      <dsp:nvSpPr>
        <dsp:cNvPr id="0" name=""/>
        <dsp:cNvSpPr/>
      </dsp:nvSpPr>
      <dsp:spPr>
        <a:xfrm>
          <a:off x="8253352" y="453902"/>
          <a:ext cx="1955812" cy="195581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4E448E-7694-43B7-8709-D46D9F2BD302}">
      <dsp:nvSpPr>
        <dsp:cNvPr id="0" name=""/>
        <dsp:cNvSpPr/>
      </dsp:nvSpPr>
      <dsp:spPr>
        <a:xfrm>
          <a:off x="8670164" y="870714"/>
          <a:ext cx="1122187" cy="1122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749375-D6FA-4334-A4FB-AB3A0BA5E351}">
      <dsp:nvSpPr>
        <dsp:cNvPr id="0" name=""/>
        <dsp:cNvSpPr/>
      </dsp:nvSpPr>
      <dsp:spPr>
        <a:xfrm>
          <a:off x="7628133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Workforce Strategy </a:t>
          </a:r>
        </a:p>
      </dsp:txBody>
      <dsp:txXfrm>
        <a:off x="7628133" y="3018902"/>
        <a:ext cx="32062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E4CBAD-BCC3-4F5A-BDD8-4A5A7AFFC603}">
      <dsp:nvSpPr>
        <dsp:cNvPr id="0" name=""/>
        <dsp:cNvSpPr/>
      </dsp:nvSpPr>
      <dsp:spPr>
        <a:xfrm>
          <a:off x="82613" y="32507"/>
          <a:ext cx="897246" cy="8972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E74E5D-CCAE-4BD6-8156-9255D4061150}">
      <dsp:nvSpPr>
        <dsp:cNvPr id="0" name=""/>
        <dsp:cNvSpPr/>
      </dsp:nvSpPr>
      <dsp:spPr>
        <a:xfrm>
          <a:off x="271034" y="220928"/>
          <a:ext cx="520402" cy="5204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49F85B-51BE-45F3-8180-AD62412FCFA4}">
      <dsp:nvSpPr>
        <dsp:cNvPr id="0" name=""/>
        <dsp:cNvSpPr/>
      </dsp:nvSpPr>
      <dsp:spPr>
        <a:xfrm>
          <a:off x="1172126" y="32507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4-year local plan</a:t>
          </a:r>
        </a:p>
      </dsp:txBody>
      <dsp:txXfrm>
        <a:off x="1172126" y="32507"/>
        <a:ext cx="2114937" cy="897246"/>
      </dsp:txXfrm>
    </dsp:sp>
    <dsp:sp modelId="{25312A86-A1C6-4BCB-A63C-B9921BC0C321}">
      <dsp:nvSpPr>
        <dsp:cNvPr id="0" name=""/>
        <dsp:cNvSpPr/>
      </dsp:nvSpPr>
      <dsp:spPr>
        <a:xfrm>
          <a:off x="3655575" y="32507"/>
          <a:ext cx="897246" cy="8972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CE549E-B56B-4E8B-BC1B-DE1C97745C4A}">
      <dsp:nvSpPr>
        <dsp:cNvPr id="0" name=""/>
        <dsp:cNvSpPr/>
      </dsp:nvSpPr>
      <dsp:spPr>
        <a:xfrm>
          <a:off x="3843996" y="220928"/>
          <a:ext cx="520402" cy="5204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A65439-7A41-4A24-8E01-0FBCBD73DECA}">
      <dsp:nvSpPr>
        <dsp:cNvPr id="0" name=""/>
        <dsp:cNvSpPr/>
      </dsp:nvSpPr>
      <dsp:spPr>
        <a:xfrm>
          <a:off x="4745088" y="32507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Workforce research and labor market analysis</a:t>
          </a:r>
        </a:p>
      </dsp:txBody>
      <dsp:txXfrm>
        <a:off x="4745088" y="32507"/>
        <a:ext cx="2114937" cy="897246"/>
      </dsp:txXfrm>
    </dsp:sp>
    <dsp:sp modelId="{3BB69751-6990-4DC4-9165-CF86F59C3784}">
      <dsp:nvSpPr>
        <dsp:cNvPr id="0" name=""/>
        <dsp:cNvSpPr/>
      </dsp:nvSpPr>
      <dsp:spPr>
        <a:xfrm>
          <a:off x="7228536" y="32507"/>
          <a:ext cx="897246" cy="8972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C65FEA-A572-4669-88C3-1C2A5F2EC376}">
      <dsp:nvSpPr>
        <dsp:cNvPr id="0" name=""/>
        <dsp:cNvSpPr/>
      </dsp:nvSpPr>
      <dsp:spPr>
        <a:xfrm>
          <a:off x="7416958" y="220928"/>
          <a:ext cx="520402" cy="5204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890E97-9F8B-46D7-A19D-85E078659F65}">
      <dsp:nvSpPr>
        <dsp:cNvPr id="0" name=""/>
        <dsp:cNvSpPr/>
      </dsp:nvSpPr>
      <dsp:spPr>
        <a:xfrm>
          <a:off x="8318049" y="32507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Convene local workforce development system stakeholders to assist in the development of the local plan</a:t>
          </a:r>
        </a:p>
      </dsp:txBody>
      <dsp:txXfrm>
        <a:off x="8318049" y="32507"/>
        <a:ext cx="2114937" cy="897246"/>
      </dsp:txXfrm>
    </dsp:sp>
    <dsp:sp modelId="{2142144F-3F15-4557-8781-9900084D1C4E}">
      <dsp:nvSpPr>
        <dsp:cNvPr id="0" name=""/>
        <dsp:cNvSpPr/>
      </dsp:nvSpPr>
      <dsp:spPr>
        <a:xfrm>
          <a:off x="82613" y="1639825"/>
          <a:ext cx="897246" cy="89724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784050-F8B7-44F1-8FC0-B70C62665EE0}">
      <dsp:nvSpPr>
        <dsp:cNvPr id="0" name=""/>
        <dsp:cNvSpPr/>
      </dsp:nvSpPr>
      <dsp:spPr>
        <a:xfrm>
          <a:off x="271034" y="1828247"/>
          <a:ext cx="520402" cy="52040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B638BA-7452-44CC-A3B8-DDDCAB07BFEF}">
      <dsp:nvSpPr>
        <dsp:cNvPr id="0" name=""/>
        <dsp:cNvSpPr/>
      </dsp:nvSpPr>
      <dsp:spPr>
        <a:xfrm>
          <a:off x="1172126" y="1639825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Lead efforts to engage employers and other entities</a:t>
          </a:r>
        </a:p>
      </dsp:txBody>
      <dsp:txXfrm>
        <a:off x="1172126" y="1639825"/>
        <a:ext cx="2114937" cy="897246"/>
      </dsp:txXfrm>
    </dsp:sp>
    <dsp:sp modelId="{2ADF1650-08BA-4389-8997-69A5421B79AC}">
      <dsp:nvSpPr>
        <dsp:cNvPr id="0" name=""/>
        <dsp:cNvSpPr/>
      </dsp:nvSpPr>
      <dsp:spPr>
        <a:xfrm>
          <a:off x="3655575" y="1639825"/>
          <a:ext cx="897246" cy="89724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B44B4-E9BB-433E-B045-E18DFA58D2A8}">
      <dsp:nvSpPr>
        <dsp:cNvPr id="0" name=""/>
        <dsp:cNvSpPr/>
      </dsp:nvSpPr>
      <dsp:spPr>
        <a:xfrm>
          <a:off x="3843996" y="1828247"/>
          <a:ext cx="520402" cy="52040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CA188E-FA23-4DB3-BD3B-91423B6BDE25}">
      <dsp:nvSpPr>
        <dsp:cNvPr id="0" name=""/>
        <dsp:cNvSpPr/>
      </dsp:nvSpPr>
      <dsp:spPr>
        <a:xfrm>
          <a:off x="4745088" y="1639825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Lead efforts to develop career pathways</a:t>
          </a:r>
        </a:p>
      </dsp:txBody>
      <dsp:txXfrm>
        <a:off x="4745088" y="1639825"/>
        <a:ext cx="2114937" cy="897246"/>
      </dsp:txXfrm>
    </dsp:sp>
    <dsp:sp modelId="{4778BCB0-17E0-4983-9A30-BFA4B464D3FC}">
      <dsp:nvSpPr>
        <dsp:cNvPr id="0" name=""/>
        <dsp:cNvSpPr/>
      </dsp:nvSpPr>
      <dsp:spPr>
        <a:xfrm>
          <a:off x="7228536" y="1639825"/>
          <a:ext cx="897246" cy="8972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7C60FB-BAAB-4F0E-BA8A-8A2DD812A743}">
      <dsp:nvSpPr>
        <dsp:cNvPr id="0" name=""/>
        <dsp:cNvSpPr/>
      </dsp:nvSpPr>
      <dsp:spPr>
        <a:xfrm>
          <a:off x="7416958" y="1828247"/>
          <a:ext cx="520402" cy="52040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CC4201-4C46-41A8-BE14-964F84E0E325}">
      <dsp:nvSpPr>
        <dsp:cNvPr id="0" name=""/>
        <dsp:cNvSpPr/>
      </dsp:nvSpPr>
      <dsp:spPr>
        <a:xfrm>
          <a:off x="8318049" y="1639825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Identify and promote proven and promising strategies to meet the needs of employers and job seekers</a:t>
          </a:r>
        </a:p>
      </dsp:txBody>
      <dsp:txXfrm>
        <a:off x="8318049" y="1639825"/>
        <a:ext cx="2114937" cy="897246"/>
      </dsp:txXfrm>
    </dsp:sp>
    <dsp:sp modelId="{4AC8A70C-084D-4A6B-B39A-E8B369B7D8CC}">
      <dsp:nvSpPr>
        <dsp:cNvPr id="0" name=""/>
        <dsp:cNvSpPr/>
      </dsp:nvSpPr>
      <dsp:spPr>
        <a:xfrm>
          <a:off x="82613" y="3247143"/>
          <a:ext cx="897246" cy="8972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62D8A4-0561-481B-AC15-847A20173FA8}">
      <dsp:nvSpPr>
        <dsp:cNvPr id="0" name=""/>
        <dsp:cNvSpPr/>
      </dsp:nvSpPr>
      <dsp:spPr>
        <a:xfrm>
          <a:off x="271034" y="3435565"/>
          <a:ext cx="520402" cy="520402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A058A6-97C7-48F6-AD7F-168CCBF5D177}">
      <dsp:nvSpPr>
        <dsp:cNvPr id="0" name=""/>
        <dsp:cNvSpPr/>
      </dsp:nvSpPr>
      <dsp:spPr>
        <a:xfrm>
          <a:off x="1172126" y="3247143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Develop strategies for technology to maximize accessibility </a:t>
          </a:r>
        </a:p>
      </dsp:txBody>
      <dsp:txXfrm>
        <a:off x="1172126" y="3247143"/>
        <a:ext cx="2114937" cy="8972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BFAB1F-D69F-4704-B001-3ACD17F492B2}">
      <dsp:nvSpPr>
        <dsp:cNvPr id="0" name=""/>
        <dsp:cNvSpPr/>
      </dsp:nvSpPr>
      <dsp:spPr>
        <a:xfrm>
          <a:off x="0" y="55268"/>
          <a:ext cx="10515600" cy="4797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Oversight of WIOA programs</a:t>
          </a:r>
        </a:p>
      </dsp:txBody>
      <dsp:txXfrm>
        <a:off x="23417" y="78685"/>
        <a:ext cx="10468766" cy="432866"/>
      </dsp:txXfrm>
    </dsp:sp>
    <dsp:sp modelId="{D4B194FA-49B1-4043-B5AC-4D35A0EE7666}">
      <dsp:nvSpPr>
        <dsp:cNvPr id="0" name=""/>
        <dsp:cNvSpPr/>
      </dsp:nvSpPr>
      <dsp:spPr>
        <a:xfrm>
          <a:off x="0" y="592569"/>
          <a:ext cx="10515600" cy="479700"/>
        </a:xfrm>
        <a:prstGeom prst="roundRect">
          <a:avLst/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Ensure appropriate use and management of WIOA funds</a:t>
          </a:r>
        </a:p>
      </dsp:txBody>
      <dsp:txXfrm>
        <a:off x="23417" y="615986"/>
        <a:ext cx="10468766" cy="432866"/>
      </dsp:txXfrm>
    </dsp:sp>
    <dsp:sp modelId="{E8B0C3B4-6C6E-4114-A3B2-C3DC417A1E12}">
      <dsp:nvSpPr>
        <dsp:cNvPr id="0" name=""/>
        <dsp:cNvSpPr/>
      </dsp:nvSpPr>
      <dsp:spPr>
        <a:xfrm>
          <a:off x="0" y="1129869"/>
          <a:ext cx="10515600" cy="479700"/>
        </a:xfrm>
        <a:prstGeom prst="roundRect">
          <a:avLst/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Negotiate local performance</a:t>
          </a:r>
        </a:p>
      </dsp:txBody>
      <dsp:txXfrm>
        <a:off x="23417" y="1153286"/>
        <a:ext cx="10468766" cy="432866"/>
      </dsp:txXfrm>
    </dsp:sp>
    <dsp:sp modelId="{DDC4126F-3E33-4B6F-AF6D-DC6D3ABBDDC3}">
      <dsp:nvSpPr>
        <dsp:cNvPr id="0" name=""/>
        <dsp:cNvSpPr/>
      </dsp:nvSpPr>
      <dsp:spPr>
        <a:xfrm>
          <a:off x="0" y="1667169"/>
          <a:ext cx="10515600" cy="479700"/>
        </a:xfrm>
        <a:prstGeom prst="roundRect">
          <a:avLst/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Negotiate IFA’s</a:t>
          </a:r>
        </a:p>
      </dsp:txBody>
      <dsp:txXfrm>
        <a:off x="23417" y="1690586"/>
        <a:ext cx="10468766" cy="432866"/>
      </dsp:txXfrm>
    </dsp:sp>
    <dsp:sp modelId="{349598A4-9E27-4C49-85DD-C44064E3051B}">
      <dsp:nvSpPr>
        <dsp:cNvPr id="0" name=""/>
        <dsp:cNvSpPr/>
      </dsp:nvSpPr>
      <dsp:spPr>
        <a:xfrm>
          <a:off x="0" y="2204469"/>
          <a:ext cx="10515600" cy="479700"/>
        </a:xfrm>
        <a:prstGeom prst="roundRect">
          <a:avLst/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Select providers of WIOA services</a:t>
          </a:r>
        </a:p>
      </dsp:txBody>
      <dsp:txXfrm>
        <a:off x="23417" y="2227886"/>
        <a:ext cx="10468766" cy="432866"/>
      </dsp:txXfrm>
    </dsp:sp>
    <dsp:sp modelId="{CB3F7396-9BBB-4D06-A045-7F75C0F238B7}">
      <dsp:nvSpPr>
        <dsp:cNvPr id="0" name=""/>
        <dsp:cNvSpPr/>
      </dsp:nvSpPr>
      <dsp:spPr>
        <a:xfrm>
          <a:off x="0" y="2741769"/>
          <a:ext cx="10515600" cy="479700"/>
        </a:xfrm>
        <a:prstGeom prst="roundRect">
          <a:avLst/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Develop budgets for WIOA</a:t>
          </a:r>
        </a:p>
      </dsp:txBody>
      <dsp:txXfrm>
        <a:off x="23417" y="2765186"/>
        <a:ext cx="10468766" cy="432866"/>
      </dsp:txXfrm>
    </dsp:sp>
    <dsp:sp modelId="{E84A8EF4-7795-4464-8D01-F488F2CF26E6}">
      <dsp:nvSpPr>
        <dsp:cNvPr id="0" name=""/>
        <dsp:cNvSpPr/>
      </dsp:nvSpPr>
      <dsp:spPr>
        <a:xfrm>
          <a:off x="0" y="3279069"/>
          <a:ext cx="10515600" cy="479700"/>
        </a:xfrm>
        <a:prstGeom prst="roundRect">
          <a:avLst/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Assess physical and programmatic accessibility of one-stop centers</a:t>
          </a:r>
        </a:p>
      </dsp:txBody>
      <dsp:txXfrm>
        <a:off x="23417" y="3302486"/>
        <a:ext cx="10468766" cy="432866"/>
      </dsp:txXfrm>
    </dsp:sp>
    <dsp:sp modelId="{6752A149-D3C2-4C32-A872-35FB67EA12C6}">
      <dsp:nvSpPr>
        <dsp:cNvPr id="0" name=""/>
        <dsp:cNvSpPr/>
      </dsp:nvSpPr>
      <dsp:spPr>
        <a:xfrm>
          <a:off x="0" y="3816369"/>
          <a:ext cx="10515600" cy="4797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One-stop certifications</a:t>
          </a:r>
        </a:p>
      </dsp:txBody>
      <dsp:txXfrm>
        <a:off x="23417" y="3839786"/>
        <a:ext cx="10468766" cy="4328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BBEAE-86D3-4BDE-8931-376F5DDF5EAA}">
      <dsp:nvSpPr>
        <dsp:cNvPr id="0" name=""/>
        <dsp:cNvSpPr/>
      </dsp:nvSpPr>
      <dsp:spPr>
        <a:xfrm>
          <a:off x="0" y="1263559"/>
          <a:ext cx="6666833" cy="1398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499872" rIns="51742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Align policies and services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Meet the people where they are</a:t>
          </a:r>
        </a:p>
      </dsp:txBody>
      <dsp:txXfrm>
        <a:off x="0" y="1263559"/>
        <a:ext cx="6666833" cy="1398600"/>
      </dsp:txXfrm>
    </dsp:sp>
    <dsp:sp modelId="{253C1448-A926-4814-93E4-76E598A6EE15}">
      <dsp:nvSpPr>
        <dsp:cNvPr id="0" name=""/>
        <dsp:cNvSpPr/>
      </dsp:nvSpPr>
      <dsp:spPr>
        <a:xfrm>
          <a:off x="333341" y="909319"/>
          <a:ext cx="4666783" cy="7084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Identify customer driven solutions</a:t>
          </a:r>
        </a:p>
      </dsp:txBody>
      <dsp:txXfrm>
        <a:off x="367926" y="943904"/>
        <a:ext cx="4597613" cy="639310"/>
      </dsp:txXfrm>
    </dsp:sp>
    <dsp:sp modelId="{A439BE50-9622-4C7B-AB32-D8EB07FA0077}">
      <dsp:nvSpPr>
        <dsp:cNvPr id="0" name=""/>
        <dsp:cNvSpPr/>
      </dsp:nvSpPr>
      <dsp:spPr>
        <a:xfrm>
          <a:off x="0" y="3146000"/>
          <a:ext cx="6666833" cy="1398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499872" rIns="51742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Identify partners and services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Ensure MOU is followed</a:t>
          </a:r>
        </a:p>
      </dsp:txBody>
      <dsp:txXfrm>
        <a:off x="0" y="3146000"/>
        <a:ext cx="6666833" cy="1398600"/>
      </dsp:txXfrm>
    </dsp:sp>
    <dsp:sp modelId="{C4179BB3-4AB4-461F-8F18-C89FFB8C6F9E}">
      <dsp:nvSpPr>
        <dsp:cNvPr id="0" name=""/>
        <dsp:cNvSpPr/>
      </dsp:nvSpPr>
      <dsp:spPr>
        <a:xfrm>
          <a:off x="333341" y="2791759"/>
          <a:ext cx="4666783" cy="70848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Aligning across partner programs</a:t>
          </a:r>
        </a:p>
      </dsp:txBody>
      <dsp:txXfrm>
        <a:off x="367926" y="2826344"/>
        <a:ext cx="4597613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9DEE6-9808-4510-A206-5EE37CEEE493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D8152-A388-4B49-B08E-5C63BF5BD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15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WDBs play a critical role in contributing to healthy regional economies that serve the needs of business and workers.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D8152-A388-4B49-B08E-5C63BF5BD9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13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5D8152-A388-4B49-B08E-5C63BF5BD9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6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4090D-A6AD-69EB-F488-5ADACED0AF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B179FF-F706-A1D2-B3CD-B56260B466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70706-8598-9055-DEA1-875772EDF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1CF73-D59B-4105-B9D5-82DC03A850C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9A08B-16CB-823D-D421-39B4F939F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D638E-F644-9DDE-83E2-DD17738DD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4B06E-21FD-4BB5-8C72-42FC8AA3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070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915F5-AFAD-EF25-DEEE-F32435C0F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8969A-83B7-E91C-976A-1B5CC3B7D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D777A-6D44-87BD-176A-BB39307CA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1CF73-D59B-4105-B9D5-82DC03A850C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2C63C-DC7B-858C-18F3-D47C6D740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AF480-E712-68BD-6049-A6BAD0160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4B06E-21FD-4BB5-8C72-42FC8AA3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683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48525-E659-286A-2394-3B3794F32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D7EF5-AA2D-1A3F-5940-D3B6C58D2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528170-AF02-5417-8D61-AF389240A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1CF73-D59B-4105-B9D5-82DC03A850C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D53C8-3B65-848B-C419-2F69AE1E0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D67C8-8C92-2BD5-B4C0-AB29FF4C4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4B06E-21FD-4BB5-8C72-42FC8AA3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1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709B0-B391-8AC5-55C8-B93D59176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EC519-782A-76DF-A616-AE0561F578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607B7-5EF2-8D6B-2B69-0ADD9D391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C1FF0A-09A8-242A-E01E-E7240270E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1CF73-D59B-4105-B9D5-82DC03A850C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59C334-6BD2-54BE-B9AE-1E10C52F6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7F1D23-F18A-0962-E613-7787FFA3D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4B06E-21FD-4BB5-8C72-42FC8AA3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942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8DAEE-159F-275A-132D-ED523484E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516E1-45FB-EFC5-8964-DC5E10259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6121D0-A09A-BFBA-0673-9123476B6F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8578AE-690F-3BA8-4F5D-3C6522B4D8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2ED71-CC97-C793-9A72-86753E9076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4F9386-2DB7-1682-EA83-2EBAA0C3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1CF73-D59B-4105-B9D5-82DC03A850C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BFC0A-C4C5-9F0A-39E7-521C47C6A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5D9F75-E6AF-F077-0861-E022AECE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4B06E-21FD-4BB5-8C72-42FC8AA3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458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9FC0-156D-60F2-4B42-F5F9B4DBE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150750-0761-7F0E-6051-95ED5E811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1CF73-D59B-4105-B9D5-82DC03A850C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75920E-4A89-96A4-E256-F03276947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76E997-D570-651A-E1A5-F3A958FAA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4B06E-21FD-4BB5-8C72-42FC8AA3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08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3A683C-D2F2-91F8-84A5-A7E40AFA3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1CF73-D59B-4105-B9D5-82DC03A850C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C2BFA4-26C7-81BE-A9CD-AA2818362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759DCF-F8A0-4B9B-8316-E1E30699E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4B06E-21FD-4BB5-8C72-42FC8AA3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227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7A075-D147-78E4-7701-3A7B7528D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2AFAE-F37F-6BBF-CC6C-C4DB899DD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DB21D-AEA8-1035-7A2A-7836EBB24D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103F81-8ED0-0002-5A8C-C00A08EF0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1CF73-D59B-4105-B9D5-82DC03A850C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24698E-AD75-9520-49B4-2068EC305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BF05B7-D0D1-9DF4-A76D-95DA3A8AE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4B06E-21FD-4BB5-8C72-42FC8AA3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366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EA672-DA90-3367-8AEB-E8EA6782B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F65285-CD83-6FC4-B85C-6CE089DB9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F7A110-8FC4-C07F-0F5E-FBDF40267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88D2F5-A62E-4D7A-B71C-5622EEC34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1CF73-D59B-4105-B9D5-82DC03A850C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340AEF-8C4A-A924-C8C6-AB9539FC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834AB-C5B4-DB1E-0144-99BB4E2D1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4B06E-21FD-4BB5-8C72-42FC8AA3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540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FB6A2-045F-12C6-6849-F0D8BD6F0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91725E-EED0-D630-E329-41CD661285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1CFDA-A25B-E453-2F1E-E4B74B39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1CF73-D59B-4105-B9D5-82DC03A850C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9CAD2-3443-74CA-F559-29208A922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1DB90-AB8C-3D2B-5A5B-36A939D5B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4B06E-21FD-4BB5-8C72-42FC8AA3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85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DA4998-4595-770E-2EB4-4C3F5E1E69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EB7290-398E-1437-7309-3459DCC32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D5BE3-5753-14FD-8FDF-5770988FA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1CF73-D59B-4105-B9D5-82DC03A850C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5B58F-FEA1-558E-29A2-EEE55FA3F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F09F3-8B28-57F0-24D9-0BF17C1C8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4B06E-21FD-4BB5-8C72-42FC8AA3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98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A7270B-D31E-45B3-F62A-C00F34A18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AA3B33-BD2B-1FC8-10E3-B522659BB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231B4-C362-2372-79A6-38044B926D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1CF73-D59B-4105-B9D5-82DC03A850CF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F7AB2-0B9F-D5B6-C4D1-4BF2E1E431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87795-9FED-CC12-5063-A601DA1D0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4B06E-21FD-4BB5-8C72-42FC8AA31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2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AF0BCE-5E6E-9808-6E85-39F74CB4C6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Workforce Development Boards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DD0D2F-63CD-8BF3-1B67-DFD85C8ED0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Roles and Responsibilities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64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D63CB6-E256-9812-B912-701B5C8DB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WDBs FUNCTION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833844-B8D8-24ED-BADD-01312B2FC1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1514753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37279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0572A5-47FD-DC60-1F44-49D7ABB7F2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6495" b="185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D4A1C4-6CF5-6073-9066-B1E6DD37C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>
                <a:solidFill>
                  <a:schemeClr val="bg1"/>
                </a:solidFill>
              </a:rPr>
              <a:t>FUNCTIONS	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AAF34C7-C3C5-ACAF-953B-1C8CC02A77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3810314"/>
              </p:ext>
            </p:extLst>
          </p:nvPr>
        </p:nvGraphicFramePr>
        <p:xfrm>
          <a:off x="838200" y="2004446"/>
          <a:ext cx="10515600" cy="4176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511479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C447CF-BA93-A654-182B-8A5CB1FCAE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8F4CC8-486C-D23B-80C5-50CF5949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FUNCTIONS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40AB7D-BFAA-7B97-8109-6AB7B4427D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26131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60312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D769FF-A68E-A0FB-28FC-B33D45530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EFFECTIVE SYSTEM OPERATIONS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6443DE8-7167-D321-22DA-5ADFC595F4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085079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7124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3D pattern of ring shapes connected by lines">
            <a:extLst>
              <a:ext uri="{FF2B5EF4-FFF2-40B4-BE49-F238E27FC236}">
                <a16:creationId xmlns:a16="http://schemas.microsoft.com/office/drawing/2014/main" id="{FEE9B752-5725-3617-2050-7046525937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689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39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BBD1B3-833D-CB67-44FD-D28302A76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STRATEGIES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1293EF78-F802-D0E8-E7BB-F98E66BB9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8996" y="1903445"/>
            <a:ext cx="5624803" cy="427351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Integrate</a:t>
            </a:r>
          </a:p>
          <a:p>
            <a:pPr lvl="1"/>
            <a:r>
              <a:rPr lang="en-US" sz="2800" dirty="0"/>
              <a:t>Partnership-focused</a:t>
            </a:r>
          </a:p>
          <a:p>
            <a:pPr lvl="1"/>
            <a:r>
              <a:rPr lang="en-US" sz="2800" dirty="0"/>
              <a:t>Comprehensive plan</a:t>
            </a:r>
          </a:p>
          <a:p>
            <a:r>
              <a:rPr lang="en-US" dirty="0"/>
              <a:t>Streamline</a:t>
            </a:r>
          </a:p>
          <a:p>
            <a:pPr lvl="1"/>
            <a:r>
              <a:rPr lang="en-US" sz="2800" dirty="0"/>
              <a:t>Customer centered services</a:t>
            </a:r>
          </a:p>
          <a:p>
            <a:pPr lvl="1"/>
            <a:r>
              <a:rPr lang="en-US" sz="2800" dirty="0"/>
              <a:t>Improved operations</a:t>
            </a:r>
          </a:p>
          <a:p>
            <a:r>
              <a:rPr lang="en-US" dirty="0"/>
              <a:t>Expand Opportunities </a:t>
            </a:r>
          </a:p>
          <a:p>
            <a:pPr lvl="1"/>
            <a:r>
              <a:rPr lang="en-US" sz="2800" dirty="0"/>
              <a:t>Technology</a:t>
            </a:r>
          </a:p>
          <a:p>
            <a:pPr lvl="1"/>
            <a:r>
              <a:rPr lang="en-US" sz="2800" dirty="0"/>
              <a:t>All Counties</a:t>
            </a:r>
          </a:p>
          <a:p>
            <a:pPr lvl="1"/>
            <a:r>
              <a:rPr lang="en-US" sz="2800" dirty="0"/>
              <a:t>Continuous Improvement</a:t>
            </a:r>
          </a:p>
          <a:p>
            <a:pPr lvl="1"/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55994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BC71C6D-3A80-41D2-1A6E-12BBF5204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WIOA STATE PLAN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19B304-E1EA-1226-9862-259EA943A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7438" y="591344"/>
            <a:ext cx="7912358" cy="5585619"/>
          </a:xfrm>
        </p:spPr>
        <p:txBody>
          <a:bodyPr anchor="ctr"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Missouri’s WIOA partners will make economic self-sufficiency attainable for customers through high-quality services and a fully integrated workforce system. Overcome employment barriers</a:t>
            </a:r>
          </a:p>
          <a:p>
            <a:pPr marL="0" marR="0" indent="0">
              <a:spcBef>
                <a:spcPts val="0"/>
              </a:spcBef>
              <a:spcAft>
                <a:spcPts val="800"/>
              </a:spcAft>
              <a:buNone/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Maximize efficiency and access to services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 career pathways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Place a strong emphasis on employment retention</a:t>
            </a: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Engage employers to meet their needs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064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60364E43D3404C9B42BA65AD2671BB" ma:contentTypeVersion="16" ma:contentTypeDescription="Create a new document." ma:contentTypeScope="" ma:versionID="15b91c3ca33bb2e30db388831b556f2e">
  <xsd:schema xmlns:xsd="http://www.w3.org/2001/XMLSchema" xmlns:xs="http://www.w3.org/2001/XMLSchema" xmlns:p="http://schemas.microsoft.com/office/2006/metadata/properties" xmlns:ns2="bf8a3785-8015-4286-a0f8-6638a3365545" xmlns:ns3="acb5bab6-6bfe-4e23-bb20-d70a57bb83b8" targetNamespace="http://schemas.microsoft.com/office/2006/metadata/properties" ma:root="true" ma:fieldsID="5738ba08e2a688e82cf4de926ab8d688" ns2:_="" ns3:_="">
    <xsd:import namespace="bf8a3785-8015-4286-a0f8-6638a3365545"/>
    <xsd:import namespace="acb5bab6-6bfe-4e23-bb20-d70a57bb83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8a3785-8015-4286-a0f8-6638a33655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e6556f4-587e-460e-a4ad-45dd0d609c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b5bab6-6bfe-4e23-bb20-d70a57bb83b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5a0c675-881f-4527-8ef9-0dd4e65ad40c}" ma:internalName="TaxCatchAll" ma:showField="CatchAllData" ma:web="acb5bab6-6bfe-4e23-bb20-d70a57bb83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cb5bab6-6bfe-4e23-bb20-d70a57bb83b8" xsi:nil="true"/>
    <lcf76f155ced4ddcb4097134ff3c332f xmlns="bf8a3785-8015-4286-a0f8-6638a336554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AA9E4A7-1727-4FEC-A220-E4918C797097}"/>
</file>

<file path=customXml/itemProps2.xml><?xml version="1.0" encoding="utf-8"?>
<ds:datastoreItem xmlns:ds="http://schemas.openxmlformats.org/officeDocument/2006/customXml" ds:itemID="{C9B93D32-FCA2-45BF-8241-D4C8D4303160}"/>
</file>

<file path=customXml/itemProps3.xml><?xml version="1.0" encoding="utf-8"?>
<ds:datastoreItem xmlns:ds="http://schemas.openxmlformats.org/officeDocument/2006/customXml" ds:itemID="{030AEA57-95F1-41F4-A31F-4FF205C27408}"/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237</Words>
  <Application>Microsoft Office PowerPoint</Application>
  <PresentationFormat>Widescreen</PresentationFormat>
  <Paragraphs>52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Workforce Development Boards</vt:lpstr>
      <vt:lpstr>WDBs FUNCTION</vt:lpstr>
      <vt:lpstr>FUNCTIONS </vt:lpstr>
      <vt:lpstr>FUNCTIONS</vt:lpstr>
      <vt:lpstr>EFFECTIVE SYSTEM OPERATIONS</vt:lpstr>
      <vt:lpstr>STRATEGIES</vt:lpstr>
      <vt:lpstr>WIOA STATE PLAN</vt:lpstr>
    </vt:vector>
  </TitlesOfParts>
  <Company>State of Missouri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Workforce Development Boards</dc:title>
  <dc:creator>Fletcher, Rebecca</dc:creator>
  <cp:lastModifiedBy>Brent Stevens</cp:lastModifiedBy>
  <cp:revision>3</cp:revision>
  <dcterms:created xsi:type="dcterms:W3CDTF">2024-01-23T15:34:56Z</dcterms:created>
  <dcterms:modified xsi:type="dcterms:W3CDTF">2024-02-13T22:22:55Z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0x0101005260364E43D3404C9B42BA65AD2671BB</vt:lpwstr>
  </property>
</Properties>
</file>