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 id="258" r:id="rId7"/>
    <p:sldId id="259" r:id="rId8"/>
    <p:sldId id="266" r:id="rId9"/>
    <p:sldId id="264" r:id="rId10"/>
    <p:sldId id="265" r:id="rId11"/>
    <p:sldId id="283" r:id="rId12"/>
    <p:sldId id="281" r:id="rId13"/>
    <p:sldId id="279" r:id="rId14"/>
    <p:sldId id="282" r:id="rId15"/>
    <p:sldId id="273" r:id="rId16"/>
    <p:sldId id="275" r:id="rId17"/>
    <p:sldId id="274" r:id="rId18"/>
    <p:sldId id="276" r:id="rId19"/>
    <p:sldId id="278" r:id="rId20"/>
    <p:sldId id="267" r:id="rId21"/>
    <p:sldId id="268" r:id="rId22"/>
    <p:sldId id="269" r:id="rId23"/>
    <p:sldId id="270" r:id="rId24"/>
    <p:sldId id="271" r:id="rId25"/>
    <p:sldId id="272" r:id="rId26"/>
    <p:sldId id="284"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754D47E-C998-4A40-B39D-9FFCFEA384B4}" vWet="4" dt="2024-02-13T14:42:25.767"/>
    <p1510:client id="{B65C3979-ACAA-4C3E-B7F7-99B2078B9F04}" v="4" dt="2024-02-13T14:42:44.6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ent Stevens" userId="e7ce4ed1-a8d9-4251-9ee1-752a5ed7565e" providerId="ADAL" clId="{B65C3979-ACAA-4C3E-B7F7-99B2078B9F04}"/>
    <pc:docChg chg="undo custSel addSld delSld modSld sldOrd">
      <pc:chgData name="Brent Stevens" userId="e7ce4ed1-a8d9-4251-9ee1-752a5ed7565e" providerId="ADAL" clId="{B65C3979-ACAA-4C3E-B7F7-99B2078B9F04}" dt="2024-02-13T14:42:44.669" v="4376" actId="2165"/>
      <pc:docMkLst>
        <pc:docMk/>
      </pc:docMkLst>
      <pc:sldChg chg="modSp mod">
        <pc:chgData name="Brent Stevens" userId="e7ce4ed1-a8d9-4251-9ee1-752a5ed7565e" providerId="ADAL" clId="{B65C3979-ACAA-4C3E-B7F7-99B2078B9F04}" dt="2024-01-30T18:52:18.845" v="3490" actId="20577"/>
        <pc:sldMkLst>
          <pc:docMk/>
          <pc:sldMk cId="1570980384" sldId="256"/>
        </pc:sldMkLst>
        <pc:spChg chg="mod">
          <ac:chgData name="Brent Stevens" userId="e7ce4ed1-a8d9-4251-9ee1-752a5ed7565e" providerId="ADAL" clId="{B65C3979-ACAA-4C3E-B7F7-99B2078B9F04}" dt="2024-01-30T18:52:18.845" v="3490" actId="20577"/>
          <ac:spMkLst>
            <pc:docMk/>
            <pc:sldMk cId="1570980384" sldId="256"/>
            <ac:spMk id="3" creationId="{A716E291-2B0B-3A47-54FB-F2923729E78B}"/>
          </ac:spMkLst>
        </pc:spChg>
      </pc:sldChg>
      <pc:sldChg chg="modSp mod">
        <pc:chgData name="Brent Stevens" userId="e7ce4ed1-a8d9-4251-9ee1-752a5ed7565e" providerId="ADAL" clId="{B65C3979-ACAA-4C3E-B7F7-99B2078B9F04}" dt="2024-02-09T18:03:54.210" v="4372" actId="5793"/>
        <pc:sldMkLst>
          <pc:docMk/>
          <pc:sldMk cId="806579806" sldId="257"/>
        </pc:sldMkLst>
        <pc:spChg chg="mod">
          <ac:chgData name="Brent Stevens" userId="e7ce4ed1-a8d9-4251-9ee1-752a5ed7565e" providerId="ADAL" clId="{B65C3979-ACAA-4C3E-B7F7-99B2078B9F04}" dt="2024-02-09T18:03:43.794" v="4369" actId="1076"/>
          <ac:spMkLst>
            <pc:docMk/>
            <pc:sldMk cId="806579806" sldId="257"/>
            <ac:spMk id="2" creationId="{B353FD1E-643B-96A5-0259-B69CA834C08B}"/>
          </ac:spMkLst>
        </pc:spChg>
        <pc:spChg chg="mod">
          <ac:chgData name="Brent Stevens" userId="e7ce4ed1-a8d9-4251-9ee1-752a5ed7565e" providerId="ADAL" clId="{B65C3979-ACAA-4C3E-B7F7-99B2078B9F04}" dt="2024-02-09T18:03:54.210" v="4372" actId="5793"/>
          <ac:spMkLst>
            <pc:docMk/>
            <pc:sldMk cId="806579806" sldId="257"/>
            <ac:spMk id="3" creationId="{D87EA98F-61EA-6582-D7E7-A1A2CE911FE5}"/>
          </ac:spMkLst>
        </pc:spChg>
      </pc:sldChg>
      <pc:sldChg chg="addSp delSp modSp mod">
        <pc:chgData name="Brent Stevens" userId="e7ce4ed1-a8d9-4251-9ee1-752a5ed7565e" providerId="ADAL" clId="{B65C3979-ACAA-4C3E-B7F7-99B2078B9F04}" dt="2024-02-08T21:15:39.298" v="4210" actId="478"/>
        <pc:sldMkLst>
          <pc:docMk/>
          <pc:sldMk cId="2874690761" sldId="259"/>
        </pc:sldMkLst>
        <pc:spChg chg="del mod">
          <ac:chgData name="Brent Stevens" userId="e7ce4ed1-a8d9-4251-9ee1-752a5ed7565e" providerId="ADAL" clId="{B65C3979-ACAA-4C3E-B7F7-99B2078B9F04}" dt="2024-01-30T16:29:45.650" v="2565" actId="478"/>
          <ac:spMkLst>
            <pc:docMk/>
            <pc:sldMk cId="2874690761" sldId="259"/>
            <ac:spMk id="3" creationId="{DD8E28FE-7573-A5B2-056C-B8433DD02CE2}"/>
          </ac:spMkLst>
        </pc:spChg>
        <pc:spChg chg="add del mod">
          <ac:chgData name="Brent Stevens" userId="e7ce4ed1-a8d9-4251-9ee1-752a5ed7565e" providerId="ADAL" clId="{B65C3979-ACAA-4C3E-B7F7-99B2078B9F04}" dt="2024-02-08T21:15:39.298" v="4210" actId="478"/>
          <ac:spMkLst>
            <pc:docMk/>
            <pc:sldMk cId="2874690761" sldId="259"/>
            <ac:spMk id="5" creationId="{B08E7489-46BD-EA24-769A-32409365F81E}"/>
          </ac:spMkLst>
        </pc:spChg>
      </pc:sldChg>
      <pc:sldChg chg="del mod modShow">
        <pc:chgData name="Brent Stevens" userId="e7ce4ed1-a8d9-4251-9ee1-752a5ed7565e" providerId="ADAL" clId="{B65C3979-ACAA-4C3E-B7F7-99B2078B9F04}" dt="2024-01-30T16:29:54.395" v="2566" actId="2696"/>
        <pc:sldMkLst>
          <pc:docMk/>
          <pc:sldMk cId="1581927070" sldId="260"/>
        </pc:sldMkLst>
      </pc:sldChg>
      <pc:sldChg chg="del mod modShow">
        <pc:chgData name="Brent Stevens" userId="e7ce4ed1-a8d9-4251-9ee1-752a5ed7565e" providerId="ADAL" clId="{B65C3979-ACAA-4C3E-B7F7-99B2078B9F04}" dt="2024-01-30T16:29:54.395" v="2566" actId="2696"/>
        <pc:sldMkLst>
          <pc:docMk/>
          <pc:sldMk cId="3930324459" sldId="261"/>
        </pc:sldMkLst>
      </pc:sldChg>
      <pc:sldChg chg="del mod modShow">
        <pc:chgData name="Brent Stevens" userId="e7ce4ed1-a8d9-4251-9ee1-752a5ed7565e" providerId="ADAL" clId="{B65C3979-ACAA-4C3E-B7F7-99B2078B9F04}" dt="2024-01-30T16:29:54.395" v="2566" actId="2696"/>
        <pc:sldMkLst>
          <pc:docMk/>
          <pc:sldMk cId="4222749888" sldId="262"/>
        </pc:sldMkLst>
      </pc:sldChg>
      <pc:sldChg chg="del mod modShow">
        <pc:chgData name="Brent Stevens" userId="e7ce4ed1-a8d9-4251-9ee1-752a5ed7565e" providerId="ADAL" clId="{B65C3979-ACAA-4C3E-B7F7-99B2078B9F04}" dt="2024-01-30T16:29:54.395" v="2566" actId="2696"/>
        <pc:sldMkLst>
          <pc:docMk/>
          <pc:sldMk cId="3616535158" sldId="263"/>
        </pc:sldMkLst>
      </pc:sldChg>
      <pc:sldChg chg="ord">
        <pc:chgData name="Brent Stevens" userId="e7ce4ed1-a8d9-4251-9ee1-752a5ed7565e" providerId="ADAL" clId="{B65C3979-ACAA-4C3E-B7F7-99B2078B9F04}" dt="2024-01-30T18:54:53.883" v="3492"/>
        <pc:sldMkLst>
          <pc:docMk/>
          <pc:sldMk cId="47016878" sldId="266"/>
        </pc:sldMkLst>
      </pc:sldChg>
      <pc:sldChg chg="ord">
        <pc:chgData name="Brent Stevens" userId="e7ce4ed1-a8d9-4251-9ee1-752a5ed7565e" providerId="ADAL" clId="{B65C3979-ACAA-4C3E-B7F7-99B2078B9F04}" dt="2024-02-08T19:26:55.450" v="3671"/>
        <pc:sldMkLst>
          <pc:docMk/>
          <pc:sldMk cId="3323067151" sldId="267"/>
        </pc:sldMkLst>
      </pc:sldChg>
      <pc:sldChg chg="ord">
        <pc:chgData name="Brent Stevens" userId="e7ce4ed1-a8d9-4251-9ee1-752a5ed7565e" providerId="ADAL" clId="{B65C3979-ACAA-4C3E-B7F7-99B2078B9F04}" dt="2024-02-08T19:26:55.450" v="3671"/>
        <pc:sldMkLst>
          <pc:docMk/>
          <pc:sldMk cId="2129892459" sldId="268"/>
        </pc:sldMkLst>
      </pc:sldChg>
      <pc:sldChg chg="addSp delSp modSp mod ord setBg modAnim">
        <pc:chgData name="Brent Stevens" userId="e7ce4ed1-a8d9-4251-9ee1-752a5ed7565e" providerId="ADAL" clId="{B65C3979-ACAA-4C3E-B7F7-99B2078B9F04}" dt="2024-02-08T21:42:21.782" v="4351" actId="403"/>
        <pc:sldMkLst>
          <pc:docMk/>
          <pc:sldMk cId="2213012898" sldId="269"/>
        </pc:sldMkLst>
        <pc:spChg chg="mod">
          <ac:chgData name="Brent Stevens" userId="e7ce4ed1-a8d9-4251-9ee1-752a5ed7565e" providerId="ADAL" clId="{B65C3979-ACAA-4C3E-B7F7-99B2078B9F04}" dt="2024-02-08T21:41:52.982" v="4341" actId="26606"/>
          <ac:spMkLst>
            <pc:docMk/>
            <pc:sldMk cId="2213012898" sldId="269"/>
            <ac:spMk id="2" creationId="{9A4C84CB-BD50-1627-8AE2-A486F572FE22}"/>
          </ac:spMkLst>
        </pc:spChg>
        <pc:spChg chg="mod">
          <ac:chgData name="Brent Stevens" userId="e7ce4ed1-a8d9-4251-9ee1-752a5ed7565e" providerId="ADAL" clId="{B65C3979-ACAA-4C3E-B7F7-99B2078B9F04}" dt="2024-02-08T21:42:21.782" v="4351" actId="403"/>
          <ac:spMkLst>
            <pc:docMk/>
            <pc:sldMk cId="2213012898" sldId="269"/>
            <ac:spMk id="3" creationId="{B0F283B7-4FEA-28CF-B892-3B0BC381DEB4}"/>
          </ac:spMkLst>
        </pc:spChg>
        <pc:spChg chg="add del">
          <ac:chgData name="Brent Stevens" userId="e7ce4ed1-a8d9-4251-9ee1-752a5ed7565e" providerId="ADAL" clId="{B65C3979-ACAA-4C3E-B7F7-99B2078B9F04}" dt="2024-02-08T21:41:45.119" v="4339" actId="26606"/>
          <ac:spMkLst>
            <pc:docMk/>
            <pc:sldMk cId="2213012898" sldId="269"/>
            <ac:spMk id="7" creationId="{3BCB5F6A-9EB0-40B0-9D13-3023E9A20508}"/>
          </ac:spMkLst>
        </pc:spChg>
        <pc:spChg chg="add del">
          <ac:chgData name="Brent Stevens" userId="e7ce4ed1-a8d9-4251-9ee1-752a5ed7565e" providerId="ADAL" clId="{B65C3979-ACAA-4C3E-B7F7-99B2078B9F04}" dt="2024-02-08T21:40:28.317" v="4322" actId="26606"/>
          <ac:spMkLst>
            <pc:docMk/>
            <pc:sldMk cId="2213012898" sldId="269"/>
            <ac:spMk id="9" creationId="{3BCB5F6A-9EB0-40B0-9D13-3023E9A20508}"/>
          </ac:spMkLst>
        </pc:spChg>
        <pc:spChg chg="add del">
          <ac:chgData name="Brent Stevens" userId="e7ce4ed1-a8d9-4251-9ee1-752a5ed7565e" providerId="ADAL" clId="{B65C3979-ACAA-4C3E-B7F7-99B2078B9F04}" dt="2024-02-08T21:41:52.982" v="4341" actId="26606"/>
          <ac:spMkLst>
            <pc:docMk/>
            <pc:sldMk cId="2213012898" sldId="269"/>
            <ac:spMk id="12" creationId="{DD6B6433-CCD9-42F6-83C5-76BCAA8FEE69}"/>
          </ac:spMkLst>
        </pc:spChg>
        <pc:spChg chg="add del">
          <ac:chgData name="Brent Stevens" userId="e7ce4ed1-a8d9-4251-9ee1-752a5ed7565e" providerId="ADAL" clId="{B65C3979-ACAA-4C3E-B7F7-99B2078B9F04}" dt="2024-02-08T21:41:52.982" v="4341" actId="26606"/>
          <ac:spMkLst>
            <pc:docMk/>
            <pc:sldMk cId="2213012898" sldId="269"/>
            <ac:spMk id="14" creationId="{442B55CB-F27D-4C06-89E5-4EC99A519CBE}"/>
          </ac:spMkLst>
        </pc:spChg>
        <pc:spChg chg="add del">
          <ac:chgData name="Brent Stevens" userId="e7ce4ed1-a8d9-4251-9ee1-752a5ed7565e" providerId="ADAL" clId="{B65C3979-ACAA-4C3E-B7F7-99B2078B9F04}" dt="2024-02-08T21:41:52.982" v="4341" actId="26606"/>
          <ac:spMkLst>
            <pc:docMk/>
            <pc:sldMk cId="2213012898" sldId="269"/>
            <ac:spMk id="20" creationId="{70669A81-0E9B-4B42-AFEA-8F672C6CFBA7}"/>
          </ac:spMkLst>
        </pc:spChg>
        <pc:spChg chg="add del">
          <ac:chgData name="Brent Stevens" userId="e7ce4ed1-a8d9-4251-9ee1-752a5ed7565e" providerId="ADAL" clId="{B65C3979-ACAA-4C3E-B7F7-99B2078B9F04}" dt="2024-02-08T21:41:52.982" v="4341" actId="26606"/>
          <ac:spMkLst>
            <pc:docMk/>
            <pc:sldMk cId="2213012898" sldId="269"/>
            <ac:spMk id="22" creationId="{8C93E0C6-CF08-4771-B5A9-6018CB3AED59}"/>
          </ac:spMkLst>
        </pc:spChg>
        <pc:spChg chg="add del">
          <ac:chgData name="Brent Stevens" userId="e7ce4ed1-a8d9-4251-9ee1-752a5ed7565e" providerId="ADAL" clId="{B65C3979-ACAA-4C3E-B7F7-99B2078B9F04}" dt="2024-02-08T21:41:52.982" v="4341" actId="26606"/>
          <ac:spMkLst>
            <pc:docMk/>
            <pc:sldMk cId="2213012898" sldId="269"/>
            <ac:spMk id="24" creationId="{A011F1B8-62C5-4D08-A621-EAD05C7D6905}"/>
          </ac:spMkLst>
        </pc:spChg>
        <pc:spChg chg="add del">
          <ac:chgData name="Brent Stevens" userId="e7ce4ed1-a8d9-4251-9ee1-752a5ed7565e" providerId="ADAL" clId="{B65C3979-ACAA-4C3E-B7F7-99B2078B9F04}" dt="2024-02-08T21:41:52.982" v="4341" actId="26606"/>
          <ac:spMkLst>
            <pc:docMk/>
            <pc:sldMk cId="2213012898" sldId="269"/>
            <ac:spMk id="26" creationId="{C6A6AECB-428C-4CB4-B65A-359F08B6D8F8}"/>
          </ac:spMkLst>
        </pc:spChg>
        <pc:spChg chg="add del">
          <ac:chgData name="Brent Stevens" userId="e7ce4ed1-a8d9-4251-9ee1-752a5ed7565e" providerId="ADAL" clId="{B65C3979-ACAA-4C3E-B7F7-99B2078B9F04}" dt="2024-02-08T21:41:52.982" v="4341" actId="26606"/>
          <ac:spMkLst>
            <pc:docMk/>
            <pc:sldMk cId="2213012898" sldId="269"/>
            <ac:spMk id="28" creationId="{28D1A6ED-2AB6-46A3-A315-485B8BF936D8}"/>
          </ac:spMkLst>
        </pc:spChg>
        <pc:spChg chg="add del">
          <ac:chgData name="Brent Stevens" userId="e7ce4ed1-a8d9-4251-9ee1-752a5ed7565e" providerId="ADAL" clId="{B65C3979-ACAA-4C3E-B7F7-99B2078B9F04}" dt="2024-02-08T21:41:52.982" v="4341" actId="26606"/>
          <ac:spMkLst>
            <pc:docMk/>
            <pc:sldMk cId="2213012898" sldId="269"/>
            <ac:spMk id="30" creationId="{B61CE46B-8525-46A8-AB7B-DCBCC1B65F9A}"/>
          </ac:spMkLst>
        </pc:spChg>
        <pc:spChg chg="add del">
          <ac:chgData name="Brent Stevens" userId="e7ce4ed1-a8d9-4251-9ee1-752a5ed7565e" providerId="ADAL" clId="{B65C3979-ACAA-4C3E-B7F7-99B2078B9F04}" dt="2024-02-08T21:41:52.982" v="4341" actId="26606"/>
          <ac:spMkLst>
            <pc:docMk/>
            <pc:sldMk cId="2213012898" sldId="269"/>
            <ac:spMk id="32" creationId="{4412B991-9935-45FB-A17E-8F30DD832561}"/>
          </ac:spMkLst>
        </pc:spChg>
        <pc:spChg chg="add">
          <ac:chgData name="Brent Stevens" userId="e7ce4ed1-a8d9-4251-9ee1-752a5ed7565e" providerId="ADAL" clId="{B65C3979-ACAA-4C3E-B7F7-99B2078B9F04}" dt="2024-02-08T21:41:52.982" v="4341" actId="26606"/>
          <ac:spMkLst>
            <pc:docMk/>
            <pc:sldMk cId="2213012898" sldId="269"/>
            <ac:spMk id="37" creationId="{EB6743CF-E74B-4A3C-A785-599069DB89DF}"/>
          </ac:spMkLst>
        </pc:spChg>
        <pc:picChg chg="add del">
          <ac:chgData name="Brent Stevens" userId="e7ce4ed1-a8d9-4251-9ee1-752a5ed7565e" providerId="ADAL" clId="{B65C3979-ACAA-4C3E-B7F7-99B2078B9F04}" dt="2024-02-08T21:40:28.317" v="4322" actId="26606"/>
          <ac:picMkLst>
            <pc:docMk/>
            <pc:sldMk cId="2213012898" sldId="269"/>
            <ac:picMk id="5" creationId="{734B38E2-4C48-26AD-3544-CD88A136DABA}"/>
          </ac:picMkLst>
        </pc:picChg>
        <pc:picChg chg="add mod ord">
          <ac:chgData name="Brent Stevens" userId="e7ce4ed1-a8d9-4251-9ee1-752a5ed7565e" providerId="ADAL" clId="{B65C3979-ACAA-4C3E-B7F7-99B2078B9F04}" dt="2024-02-08T21:41:52.982" v="4341" actId="26606"/>
          <ac:picMkLst>
            <pc:docMk/>
            <pc:sldMk cId="2213012898" sldId="269"/>
            <ac:picMk id="6" creationId="{EEE51E66-4632-DE1E-FB24-D995070CF26F}"/>
          </ac:picMkLst>
        </pc:picChg>
        <pc:cxnChg chg="add del">
          <ac:chgData name="Brent Stevens" userId="e7ce4ed1-a8d9-4251-9ee1-752a5ed7565e" providerId="ADAL" clId="{B65C3979-ACAA-4C3E-B7F7-99B2078B9F04}" dt="2024-02-08T21:41:52.982" v="4341" actId="26606"/>
          <ac:cxnSpMkLst>
            <pc:docMk/>
            <pc:sldMk cId="2213012898" sldId="269"/>
            <ac:cxnSpMk id="16" creationId="{48527540-7F01-4C2E-9641-738882048E3D}"/>
          </ac:cxnSpMkLst>
        </pc:cxnChg>
        <pc:cxnChg chg="add del">
          <ac:chgData name="Brent Stevens" userId="e7ce4ed1-a8d9-4251-9ee1-752a5ed7565e" providerId="ADAL" clId="{B65C3979-ACAA-4C3E-B7F7-99B2078B9F04}" dt="2024-02-08T21:41:52.982" v="4341" actId="26606"/>
          <ac:cxnSpMkLst>
            <pc:docMk/>
            <pc:sldMk cId="2213012898" sldId="269"/>
            <ac:cxnSpMk id="18" creationId="{D6F60FB6-F855-43F0-A752-3719156C1E04}"/>
          </ac:cxnSpMkLst>
        </pc:cxnChg>
      </pc:sldChg>
      <pc:sldChg chg="modSp ord modAnim">
        <pc:chgData name="Brent Stevens" userId="e7ce4ed1-a8d9-4251-9ee1-752a5ed7565e" providerId="ADAL" clId="{B65C3979-ACAA-4C3E-B7F7-99B2078B9F04}" dt="2024-02-08T21:42:36.192" v="4353" actId="20577"/>
        <pc:sldMkLst>
          <pc:docMk/>
          <pc:sldMk cId="780318107" sldId="270"/>
        </pc:sldMkLst>
        <pc:spChg chg="mod">
          <ac:chgData name="Brent Stevens" userId="e7ce4ed1-a8d9-4251-9ee1-752a5ed7565e" providerId="ADAL" clId="{B65C3979-ACAA-4C3E-B7F7-99B2078B9F04}" dt="2024-02-08T21:42:36.192" v="4353" actId="20577"/>
          <ac:spMkLst>
            <pc:docMk/>
            <pc:sldMk cId="780318107" sldId="270"/>
            <ac:spMk id="3" creationId="{A79D512A-60F3-16E2-0EB9-87FD2FD332FA}"/>
          </ac:spMkLst>
        </pc:spChg>
      </pc:sldChg>
      <pc:sldChg chg="modSp mod ord">
        <pc:chgData name="Brent Stevens" userId="e7ce4ed1-a8d9-4251-9ee1-752a5ed7565e" providerId="ADAL" clId="{B65C3979-ACAA-4C3E-B7F7-99B2078B9F04}" dt="2024-02-08T19:26:55.450" v="3671"/>
        <pc:sldMkLst>
          <pc:docMk/>
          <pc:sldMk cId="3323232403" sldId="271"/>
        </pc:sldMkLst>
        <pc:spChg chg="mod">
          <ac:chgData name="Brent Stevens" userId="e7ce4ed1-a8d9-4251-9ee1-752a5ed7565e" providerId="ADAL" clId="{B65C3979-ACAA-4C3E-B7F7-99B2078B9F04}" dt="2024-01-25T19:36:51.535" v="2536" actId="313"/>
          <ac:spMkLst>
            <pc:docMk/>
            <pc:sldMk cId="3323232403" sldId="271"/>
            <ac:spMk id="3" creationId="{E8E721F5-38C8-8BC7-C04C-63D3396E582E}"/>
          </ac:spMkLst>
        </pc:spChg>
      </pc:sldChg>
      <pc:sldChg chg="modSp new mod ord modShow">
        <pc:chgData name="Brent Stevens" userId="e7ce4ed1-a8d9-4251-9ee1-752a5ed7565e" providerId="ADAL" clId="{B65C3979-ACAA-4C3E-B7F7-99B2078B9F04}" dt="2024-02-08T21:16:14.867" v="4211" actId="729"/>
        <pc:sldMkLst>
          <pc:docMk/>
          <pc:sldMk cId="4080915906" sldId="272"/>
        </pc:sldMkLst>
        <pc:spChg chg="mod">
          <ac:chgData name="Brent Stevens" userId="e7ce4ed1-a8d9-4251-9ee1-752a5ed7565e" providerId="ADAL" clId="{B65C3979-ACAA-4C3E-B7F7-99B2078B9F04}" dt="2024-01-25T14:42:22.057" v="1047" actId="20577"/>
          <ac:spMkLst>
            <pc:docMk/>
            <pc:sldMk cId="4080915906" sldId="272"/>
            <ac:spMk id="2" creationId="{9790ABAA-BE20-4CE7-5798-388D3831149C}"/>
          </ac:spMkLst>
        </pc:spChg>
        <pc:spChg chg="mod">
          <ac:chgData name="Brent Stevens" userId="e7ce4ed1-a8d9-4251-9ee1-752a5ed7565e" providerId="ADAL" clId="{B65C3979-ACAA-4C3E-B7F7-99B2078B9F04}" dt="2024-01-25T15:13:48.062" v="2523" actId="20577"/>
          <ac:spMkLst>
            <pc:docMk/>
            <pc:sldMk cId="4080915906" sldId="272"/>
            <ac:spMk id="3" creationId="{CA213A89-CDF6-D102-B751-B7D17CDB72B1}"/>
          </ac:spMkLst>
        </pc:spChg>
      </pc:sldChg>
      <pc:sldChg chg="addSp delSp modSp new mod setBg">
        <pc:chgData name="Brent Stevens" userId="e7ce4ed1-a8d9-4251-9ee1-752a5ed7565e" providerId="ADAL" clId="{B65C3979-ACAA-4C3E-B7F7-99B2078B9F04}" dt="2024-01-30T17:07:56.785" v="2739" actId="14100"/>
        <pc:sldMkLst>
          <pc:docMk/>
          <pc:sldMk cId="1955630829" sldId="273"/>
        </pc:sldMkLst>
        <pc:spChg chg="mod">
          <ac:chgData name="Brent Stevens" userId="e7ce4ed1-a8d9-4251-9ee1-752a5ed7565e" providerId="ADAL" clId="{B65C3979-ACAA-4C3E-B7F7-99B2078B9F04}" dt="2024-01-30T17:07:47.568" v="2735" actId="26606"/>
          <ac:spMkLst>
            <pc:docMk/>
            <pc:sldMk cId="1955630829" sldId="273"/>
            <ac:spMk id="2" creationId="{B372EA0B-57ED-7803-1D68-EBAC0D79CE2F}"/>
          </ac:spMkLst>
        </pc:spChg>
        <pc:spChg chg="del">
          <ac:chgData name="Brent Stevens" userId="e7ce4ed1-a8d9-4251-9ee1-752a5ed7565e" providerId="ADAL" clId="{B65C3979-ACAA-4C3E-B7F7-99B2078B9F04}" dt="2024-01-30T17:04:52.424" v="2584" actId="931"/>
          <ac:spMkLst>
            <pc:docMk/>
            <pc:sldMk cId="1955630829" sldId="273"/>
            <ac:spMk id="3" creationId="{ACB82C4B-9C75-F5E2-A1B7-23303EB997B1}"/>
          </ac:spMkLst>
        </pc:spChg>
        <pc:spChg chg="add mod">
          <ac:chgData name="Brent Stevens" userId="e7ce4ed1-a8d9-4251-9ee1-752a5ed7565e" providerId="ADAL" clId="{B65C3979-ACAA-4C3E-B7F7-99B2078B9F04}" dt="2024-01-30T17:07:47.574" v="2736" actId="27636"/>
          <ac:spMkLst>
            <pc:docMk/>
            <pc:sldMk cId="1955630829" sldId="273"/>
            <ac:spMk id="9" creationId="{6CE1E1F3-C9E7-95CC-FC55-27DE0BF8143C}"/>
          </ac:spMkLst>
        </pc:spChg>
        <pc:spChg chg="add del">
          <ac:chgData name="Brent Stevens" userId="e7ce4ed1-a8d9-4251-9ee1-752a5ed7565e" providerId="ADAL" clId="{B65C3979-ACAA-4C3E-B7F7-99B2078B9F04}" dt="2024-01-30T17:07:47.568" v="2735" actId="26606"/>
          <ac:spMkLst>
            <pc:docMk/>
            <pc:sldMk cId="1955630829" sldId="273"/>
            <ac:spMk id="12" creationId="{A65AC7D1-EAA9-48F5-B509-60A7F50BF703}"/>
          </ac:spMkLst>
        </pc:spChg>
        <pc:spChg chg="add del">
          <ac:chgData name="Brent Stevens" userId="e7ce4ed1-a8d9-4251-9ee1-752a5ed7565e" providerId="ADAL" clId="{B65C3979-ACAA-4C3E-B7F7-99B2078B9F04}" dt="2024-01-30T17:07:47.568" v="2735" actId="26606"/>
          <ac:spMkLst>
            <pc:docMk/>
            <pc:sldMk cId="1955630829" sldId="273"/>
            <ac:spMk id="14" creationId="{D6320AF9-619A-4175-865B-5663E1AEF4C5}"/>
          </ac:spMkLst>
        </pc:spChg>
        <pc:spChg chg="add del">
          <ac:chgData name="Brent Stevens" userId="e7ce4ed1-a8d9-4251-9ee1-752a5ed7565e" providerId="ADAL" clId="{B65C3979-ACAA-4C3E-B7F7-99B2078B9F04}" dt="2024-01-30T17:07:47.568" v="2735" actId="26606"/>
          <ac:spMkLst>
            <pc:docMk/>
            <pc:sldMk cId="1955630829" sldId="273"/>
            <ac:spMk id="20" creationId="{7E018740-5C2B-4A41-AC1A-7E68D1EC1954}"/>
          </ac:spMkLst>
        </pc:spChg>
        <pc:spChg chg="add del">
          <ac:chgData name="Brent Stevens" userId="e7ce4ed1-a8d9-4251-9ee1-752a5ed7565e" providerId="ADAL" clId="{B65C3979-ACAA-4C3E-B7F7-99B2078B9F04}" dt="2024-01-30T17:07:47.568" v="2735" actId="26606"/>
          <ac:spMkLst>
            <pc:docMk/>
            <pc:sldMk cId="1955630829" sldId="273"/>
            <ac:spMk id="22" creationId="{166F75A4-C475-4941-8EE2-B80A06A2C1BB}"/>
          </ac:spMkLst>
        </pc:spChg>
        <pc:spChg chg="add del">
          <ac:chgData name="Brent Stevens" userId="e7ce4ed1-a8d9-4251-9ee1-752a5ed7565e" providerId="ADAL" clId="{B65C3979-ACAA-4C3E-B7F7-99B2078B9F04}" dt="2024-01-30T17:07:47.568" v="2735" actId="26606"/>
          <ac:spMkLst>
            <pc:docMk/>
            <pc:sldMk cId="1955630829" sldId="273"/>
            <ac:spMk id="24" creationId="{A032553A-72E8-4B0D-8405-FF9771C9AF05}"/>
          </ac:spMkLst>
        </pc:spChg>
        <pc:spChg chg="add del">
          <ac:chgData name="Brent Stevens" userId="e7ce4ed1-a8d9-4251-9ee1-752a5ed7565e" providerId="ADAL" clId="{B65C3979-ACAA-4C3E-B7F7-99B2078B9F04}" dt="2024-01-30T17:07:47.568" v="2735" actId="26606"/>
          <ac:spMkLst>
            <pc:docMk/>
            <pc:sldMk cId="1955630829" sldId="273"/>
            <ac:spMk id="26" creationId="{765800AC-C3B9-498E-87BC-29FAE4C76B21}"/>
          </ac:spMkLst>
        </pc:spChg>
        <pc:spChg chg="add del">
          <ac:chgData name="Brent Stevens" userId="e7ce4ed1-a8d9-4251-9ee1-752a5ed7565e" providerId="ADAL" clId="{B65C3979-ACAA-4C3E-B7F7-99B2078B9F04}" dt="2024-01-30T17:07:47.568" v="2735" actId="26606"/>
          <ac:spMkLst>
            <pc:docMk/>
            <pc:sldMk cId="1955630829" sldId="273"/>
            <ac:spMk id="28" creationId="{1F9D6ACB-2FF4-49F9-978A-E0D5327FC635}"/>
          </ac:spMkLst>
        </pc:spChg>
        <pc:spChg chg="add del">
          <ac:chgData name="Brent Stevens" userId="e7ce4ed1-a8d9-4251-9ee1-752a5ed7565e" providerId="ADAL" clId="{B65C3979-ACAA-4C3E-B7F7-99B2078B9F04}" dt="2024-01-30T17:07:47.568" v="2735" actId="26606"/>
          <ac:spMkLst>
            <pc:docMk/>
            <pc:sldMk cId="1955630829" sldId="273"/>
            <ac:spMk id="30" creationId="{A5EC319D-0FEA-4B95-A3EA-01E35672C95B}"/>
          </ac:spMkLst>
        </pc:spChg>
        <pc:spChg chg="add">
          <ac:chgData name="Brent Stevens" userId="e7ce4ed1-a8d9-4251-9ee1-752a5ed7565e" providerId="ADAL" clId="{B65C3979-ACAA-4C3E-B7F7-99B2078B9F04}" dt="2024-01-30T17:07:47.568" v="2735" actId="26606"/>
          <ac:spMkLst>
            <pc:docMk/>
            <pc:sldMk cId="1955630829" sldId="273"/>
            <ac:spMk id="35" creationId="{9F4444CE-BC8D-4D61-B303-4C05614E62AB}"/>
          </ac:spMkLst>
        </pc:spChg>
        <pc:spChg chg="add">
          <ac:chgData name="Brent Stevens" userId="e7ce4ed1-a8d9-4251-9ee1-752a5ed7565e" providerId="ADAL" clId="{B65C3979-ACAA-4C3E-B7F7-99B2078B9F04}" dt="2024-01-30T17:07:47.568" v="2735" actId="26606"/>
          <ac:spMkLst>
            <pc:docMk/>
            <pc:sldMk cId="1955630829" sldId="273"/>
            <ac:spMk id="37" creationId="{62423CA5-E2E1-4789-B759-9906C1C94063}"/>
          </ac:spMkLst>
        </pc:spChg>
        <pc:spChg chg="add">
          <ac:chgData name="Brent Stevens" userId="e7ce4ed1-a8d9-4251-9ee1-752a5ed7565e" providerId="ADAL" clId="{B65C3979-ACAA-4C3E-B7F7-99B2078B9F04}" dt="2024-01-30T17:07:47.568" v="2735" actId="26606"/>
          <ac:spMkLst>
            <pc:docMk/>
            <pc:sldMk cId="1955630829" sldId="273"/>
            <ac:spMk id="39" creationId="{73772B81-181F-48B7-8826-4D9686D15DF5}"/>
          </ac:spMkLst>
        </pc:spChg>
        <pc:spChg chg="add">
          <ac:chgData name="Brent Stevens" userId="e7ce4ed1-a8d9-4251-9ee1-752a5ed7565e" providerId="ADAL" clId="{B65C3979-ACAA-4C3E-B7F7-99B2078B9F04}" dt="2024-01-30T17:07:47.568" v="2735" actId="26606"/>
          <ac:spMkLst>
            <pc:docMk/>
            <pc:sldMk cId="1955630829" sldId="273"/>
            <ac:spMk id="41" creationId="{B2205F6E-03C6-4E92-877C-E2482F6599AA}"/>
          </ac:spMkLst>
        </pc:spChg>
        <pc:picChg chg="add mod ord">
          <ac:chgData name="Brent Stevens" userId="e7ce4ed1-a8d9-4251-9ee1-752a5ed7565e" providerId="ADAL" clId="{B65C3979-ACAA-4C3E-B7F7-99B2078B9F04}" dt="2024-01-30T17:07:56.785" v="2739" actId="14100"/>
          <ac:picMkLst>
            <pc:docMk/>
            <pc:sldMk cId="1955630829" sldId="273"/>
            <ac:picMk id="5" creationId="{3E0CD6B2-6C1B-B2B1-E7BC-C792FB061C3B}"/>
          </ac:picMkLst>
        </pc:picChg>
        <pc:cxnChg chg="add del">
          <ac:chgData name="Brent Stevens" userId="e7ce4ed1-a8d9-4251-9ee1-752a5ed7565e" providerId="ADAL" clId="{B65C3979-ACAA-4C3E-B7F7-99B2078B9F04}" dt="2024-01-30T17:07:47.568" v="2735" actId="26606"/>
          <ac:cxnSpMkLst>
            <pc:docMk/>
            <pc:sldMk cId="1955630829" sldId="273"/>
            <ac:cxnSpMk id="16" creationId="{063B6EC6-D752-4EE7-908B-F8F19E8C7FEA}"/>
          </ac:cxnSpMkLst>
        </pc:cxnChg>
        <pc:cxnChg chg="add del">
          <ac:chgData name="Brent Stevens" userId="e7ce4ed1-a8d9-4251-9ee1-752a5ed7565e" providerId="ADAL" clId="{B65C3979-ACAA-4C3E-B7F7-99B2078B9F04}" dt="2024-01-30T17:07:47.568" v="2735" actId="26606"/>
          <ac:cxnSpMkLst>
            <pc:docMk/>
            <pc:sldMk cId="1955630829" sldId="273"/>
            <ac:cxnSpMk id="18" creationId="{EFECD4E8-AD3E-4228-82A2-9461958EA94D}"/>
          </ac:cxnSpMkLst>
        </pc:cxnChg>
      </pc:sldChg>
      <pc:sldChg chg="addSp delSp modSp new mod setBg">
        <pc:chgData name="Brent Stevens" userId="e7ce4ed1-a8d9-4251-9ee1-752a5ed7565e" providerId="ADAL" clId="{B65C3979-ACAA-4C3E-B7F7-99B2078B9F04}" dt="2024-01-30T17:29:28.920" v="3120" actId="27918"/>
        <pc:sldMkLst>
          <pc:docMk/>
          <pc:sldMk cId="3153400410" sldId="274"/>
        </pc:sldMkLst>
        <pc:spChg chg="del">
          <ac:chgData name="Brent Stevens" userId="e7ce4ed1-a8d9-4251-9ee1-752a5ed7565e" providerId="ADAL" clId="{B65C3979-ACAA-4C3E-B7F7-99B2078B9F04}" dt="2024-01-30T17:15:13.511" v="2786" actId="478"/>
          <ac:spMkLst>
            <pc:docMk/>
            <pc:sldMk cId="3153400410" sldId="274"/>
            <ac:spMk id="2" creationId="{A762CC61-01E9-742C-8565-3E1974DD4E0E}"/>
          </ac:spMkLst>
        </pc:spChg>
        <pc:spChg chg="del">
          <ac:chgData name="Brent Stevens" userId="e7ce4ed1-a8d9-4251-9ee1-752a5ed7565e" providerId="ADAL" clId="{B65C3979-ACAA-4C3E-B7F7-99B2078B9F04}" dt="2024-01-30T17:12:43.186" v="2742" actId="1957"/>
          <ac:spMkLst>
            <pc:docMk/>
            <pc:sldMk cId="3153400410" sldId="274"/>
            <ac:spMk id="3" creationId="{B345CC92-0E27-CD3F-F02E-7E5C6FCDBB43}"/>
          </ac:spMkLst>
        </pc:spChg>
        <pc:grpChg chg="add">
          <ac:chgData name="Brent Stevens" userId="e7ce4ed1-a8d9-4251-9ee1-752a5ed7565e" providerId="ADAL" clId="{B65C3979-ACAA-4C3E-B7F7-99B2078B9F04}" dt="2024-01-30T17:18:26.178" v="2990" actId="26606"/>
          <ac:grpSpMkLst>
            <pc:docMk/>
            <pc:sldMk cId="3153400410" sldId="274"/>
            <ac:grpSpMk id="12" creationId="{609316A9-990D-4EC3-A671-70EE5C1493A4}"/>
          </ac:grpSpMkLst>
        </pc:grpChg>
        <pc:graphicFrameChg chg="add mod">
          <ac:chgData name="Brent Stevens" userId="e7ce4ed1-a8d9-4251-9ee1-752a5ed7565e" providerId="ADAL" clId="{B65C3979-ACAA-4C3E-B7F7-99B2078B9F04}" dt="2024-01-30T17:18:26.178" v="2990" actId="26606"/>
          <ac:graphicFrameMkLst>
            <pc:docMk/>
            <pc:sldMk cId="3153400410" sldId="274"/>
            <ac:graphicFrameMk id="6" creationId="{60203933-B4C2-C26E-D3DB-874BD166CE8E}"/>
          </ac:graphicFrameMkLst>
        </pc:graphicFrameChg>
        <pc:graphicFrameChg chg="add mod modGraphic">
          <ac:chgData name="Brent Stevens" userId="e7ce4ed1-a8d9-4251-9ee1-752a5ed7565e" providerId="ADAL" clId="{B65C3979-ACAA-4C3E-B7F7-99B2078B9F04}" dt="2024-01-30T17:18:26.178" v="2990" actId="26606"/>
          <ac:graphicFrameMkLst>
            <pc:docMk/>
            <pc:sldMk cId="3153400410" sldId="274"/>
            <ac:graphicFrameMk id="7" creationId="{9858F5EF-7853-C332-7BB4-834BC4027136}"/>
          </ac:graphicFrameMkLst>
        </pc:graphicFrameChg>
      </pc:sldChg>
      <pc:sldChg chg="addSp delSp modSp new mod ord setBg">
        <pc:chgData name="Brent Stevens" userId="e7ce4ed1-a8d9-4251-9ee1-752a5ed7565e" providerId="ADAL" clId="{B65C3979-ACAA-4C3E-B7F7-99B2078B9F04}" dt="2024-01-30T17:29:38.536" v="3121" actId="26606"/>
        <pc:sldMkLst>
          <pc:docMk/>
          <pc:sldMk cId="2879344370" sldId="275"/>
        </pc:sldMkLst>
        <pc:spChg chg="add del mod">
          <ac:chgData name="Brent Stevens" userId="e7ce4ed1-a8d9-4251-9ee1-752a5ed7565e" providerId="ADAL" clId="{B65C3979-ACAA-4C3E-B7F7-99B2078B9F04}" dt="2024-01-30T17:26:54.188" v="3112" actId="478"/>
          <ac:spMkLst>
            <pc:docMk/>
            <pc:sldMk cId="2879344370" sldId="275"/>
            <ac:spMk id="2" creationId="{D04B3163-0FBA-C6E2-6230-C96E2A356978}"/>
          </ac:spMkLst>
        </pc:spChg>
        <pc:spChg chg="add del">
          <ac:chgData name="Brent Stevens" userId="e7ce4ed1-a8d9-4251-9ee1-752a5ed7565e" providerId="ADAL" clId="{B65C3979-ACAA-4C3E-B7F7-99B2078B9F04}" dt="2024-01-30T17:20:55" v="3006" actId="1957"/>
          <ac:spMkLst>
            <pc:docMk/>
            <pc:sldMk cId="2879344370" sldId="275"/>
            <ac:spMk id="3" creationId="{11CB1C76-B5A7-ED7B-2C46-332AD006E089}"/>
          </ac:spMkLst>
        </pc:spChg>
        <pc:spChg chg="add del mod">
          <ac:chgData name="Brent Stevens" userId="e7ce4ed1-a8d9-4251-9ee1-752a5ed7565e" providerId="ADAL" clId="{B65C3979-ACAA-4C3E-B7F7-99B2078B9F04}" dt="2024-01-30T17:24:02.652" v="3031" actId="1957"/>
          <ac:spMkLst>
            <pc:docMk/>
            <pc:sldMk cId="2879344370" sldId="275"/>
            <ac:spMk id="20" creationId="{EB52D0CF-CD8F-332B-9CE0-3C1A2B7A24BB}"/>
          </ac:spMkLst>
        </pc:spChg>
        <pc:spChg chg="add del mod">
          <ac:chgData name="Brent Stevens" userId="e7ce4ed1-a8d9-4251-9ee1-752a5ed7565e" providerId="ADAL" clId="{B65C3979-ACAA-4C3E-B7F7-99B2078B9F04}" dt="2024-01-30T17:24:45.723" v="3038" actId="1957"/>
          <ac:spMkLst>
            <pc:docMk/>
            <pc:sldMk cId="2879344370" sldId="275"/>
            <ac:spMk id="25" creationId="{CBE4626F-31D9-AFB2-D471-738BC2C0EB19}"/>
          </ac:spMkLst>
        </pc:spChg>
        <pc:spChg chg="add del mod">
          <ac:chgData name="Brent Stevens" userId="e7ce4ed1-a8d9-4251-9ee1-752a5ed7565e" providerId="ADAL" clId="{B65C3979-ACAA-4C3E-B7F7-99B2078B9F04}" dt="2024-01-30T17:24:56.669" v="3041" actId="1957"/>
          <ac:spMkLst>
            <pc:docMk/>
            <pc:sldMk cId="2879344370" sldId="275"/>
            <ac:spMk id="30" creationId="{B0C24D83-6014-07D8-225E-0337607D7C2B}"/>
          </ac:spMkLst>
        </pc:spChg>
        <pc:grpChg chg="add del">
          <ac:chgData name="Brent Stevens" userId="e7ce4ed1-a8d9-4251-9ee1-752a5ed7565e" providerId="ADAL" clId="{B65C3979-ACAA-4C3E-B7F7-99B2078B9F04}" dt="2024-01-30T17:20:45.808" v="3002" actId="26606"/>
          <ac:grpSpMkLst>
            <pc:docMk/>
            <pc:sldMk cId="2879344370" sldId="275"/>
            <ac:grpSpMk id="9" creationId="{88C9B83F-64CD-41C1-925F-A08801FFD0BD}"/>
          </ac:grpSpMkLst>
        </pc:grpChg>
        <pc:graphicFrameChg chg="add del mod">
          <ac:chgData name="Brent Stevens" userId="e7ce4ed1-a8d9-4251-9ee1-752a5ed7565e" providerId="ADAL" clId="{B65C3979-ACAA-4C3E-B7F7-99B2078B9F04}" dt="2024-01-30T17:23:53.625" v="3029" actId="478"/>
          <ac:graphicFrameMkLst>
            <pc:docMk/>
            <pc:sldMk cId="2879344370" sldId="275"/>
            <ac:graphicFrameMk id="7" creationId="{FF992B26-2D61-C505-1D36-61C59215FBA9}"/>
          </ac:graphicFrameMkLst>
        </pc:graphicFrameChg>
        <pc:graphicFrameChg chg="add del mod">
          <ac:chgData name="Brent Stevens" userId="e7ce4ed1-a8d9-4251-9ee1-752a5ed7565e" providerId="ADAL" clId="{B65C3979-ACAA-4C3E-B7F7-99B2078B9F04}" dt="2024-01-30T17:24:40.956" v="3036" actId="478"/>
          <ac:graphicFrameMkLst>
            <pc:docMk/>
            <pc:sldMk cId="2879344370" sldId="275"/>
            <ac:graphicFrameMk id="23" creationId="{1873CF15-CB73-6852-4263-FE37D2BC153A}"/>
          </ac:graphicFrameMkLst>
        </pc:graphicFrameChg>
        <pc:graphicFrameChg chg="add del mod">
          <ac:chgData name="Brent Stevens" userId="e7ce4ed1-a8d9-4251-9ee1-752a5ed7565e" providerId="ADAL" clId="{B65C3979-ACAA-4C3E-B7F7-99B2078B9F04}" dt="2024-01-30T17:24:50.351" v="3039" actId="478"/>
          <ac:graphicFrameMkLst>
            <pc:docMk/>
            <pc:sldMk cId="2879344370" sldId="275"/>
            <ac:graphicFrameMk id="28" creationId="{879AE1C6-E6BB-D517-FE01-34DCF0CC2D13}"/>
          </ac:graphicFrameMkLst>
        </pc:graphicFrameChg>
        <pc:graphicFrameChg chg="add mod">
          <ac:chgData name="Brent Stevens" userId="e7ce4ed1-a8d9-4251-9ee1-752a5ed7565e" providerId="ADAL" clId="{B65C3979-ACAA-4C3E-B7F7-99B2078B9F04}" dt="2024-01-30T17:29:38.536" v="3121" actId="26606"/>
          <ac:graphicFrameMkLst>
            <pc:docMk/>
            <pc:sldMk cId="2879344370" sldId="275"/>
            <ac:graphicFrameMk id="33" creationId="{F1610A5A-6141-E5D9-0B30-395F9B8FAE79}"/>
          </ac:graphicFrameMkLst>
        </pc:graphicFrameChg>
        <pc:picChg chg="add del mod">
          <ac:chgData name="Brent Stevens" userId="e7ce4ed1-a8d9-4251-9ee1-752a5ed7565e" providerId="ADAL" clId="{B65C3979-ACAA-4C3E-B7F7-99B2078B9F04}" dt="2024-01-30T17:20:46.453" v="3003" actId="14100"/>
          <ac:picMkLst>
            <pc:docMk/>
            <pc:sldMk cId="2879344370" sldId="275"/>
            <ac:picMk id="4" creationId="{954C498B-6460-3D8D-9AB4-497C5C4609E1}"/>
          </ac:picMkLst>
        </pc:picChg>
      </pc:sldChg>
      <pc:sldChg chg="addSp delSp modSp new mod">
        <pc:chgData name="Brent Stevens" userId="e7ce4ed1-a8d9-4251-9ee1-752a5ed7565e" providerId="ADAL" clId="{B65C3979-ACAA-4C3E-B7F7-99B2078B9F04}" dt="2024-02-13T14:42:44.669" v="4376" actId="2165"/>
        <pc:sldMkLst>
          <pc:docMk/>
          <pc:sldMk cId="4235296854" sldId="276"/>
        </pc:sldMkLst>
        <pc:spChg chg="del">
          <ac:chgData name="Brent Stevens" userId="e7ce4ed1-a8d9-4251-9ee1-752a5ed7565e" providerId="ADAL" clId="{B65C3979-ACAA-4C3E-B7F7-99B2078B9F04}" dt="2024-01-30T18:43:06.952" v="3177" actId="478"/>
          <ac:spMkLst>
            <pc:docMk/>
            <pc:sldMk cId="4235296854" sldId="276"/>
            <ac:spMk id="2" creationId="{B768F7C9-5C12-2794-59DE-D1006892CEC3}"/>
          </ac:spMkLst>
        </pc:spChg>
        <pc:spChg chg="del">
          <ac:chgData name="Brent Stevens" userId="e7ce4ed1-a8d9-4251-9ee1-752a5ed7565e" providerId="ADAL" clId="{B65C3979-ACAA-4C3E-B7F7-99B2078B9F04}" dt="2024-01-30T18:41:45.797" v="3124" actId="1957"/>
          <ac:spMkLst>
            <pc:docMk/>
            <pc:sldMk cId="4235296854" sldId="276"/>
            <ac:spMk id="3" creationId="{055FAB58-8E39-266F-3B42-A4E2B6CF30FD}"/>
          </ac:spMkLst>
        </pc:spChg>
        <pc:graphicFrameChg chg="add mod">
          <ac:chgData name="Brent Stevens" userId="e7ce4ed1-a8d9-4251-9ee1-752a5ed7565e" providerId="ADAL" clId="{B65C3979-ACAA-4C3E-B7F7-99B2078B9F04}" dt="2024-01-30T18:45:43.342" v="3313" actId="1076"/>
          <ac:graphicFrameMkLst>
            <pc:docMk/>
            <pc:sldMk cId="4235296854" sldId="276"/>
            <ac:graphicFrameMk id="6" creationId="{6275DD40-8143-66C7-7880-6E3888301E3B}"/>
          </ac:graphicFrameMkLst>
        </pc:graphicFrameChg>
        <pc:graphicFrameChg chg="add mod modGraphic">
          <ac:chgData name="Brent Stevens" userId="e7ce4ed1-a8d9-4251-9ee1-752a5ed7565e" providerId="ADAL" clId="{B65C3979-ACAA-4C3E-B7F7-99B2078B9F04}" dt="2024-02-13T14:42:44.669" v="4376" actId="2165"/>
          <ac:graphicFrameMkLst>
            <pc:docMk/>
            <pc:sldMk cId="4235296854" sldId="276"/>
            <ac:graphicFrameMk id="7" creationId="{D2DDBA58-7166-3D81-882A-81950A716DA8}"/>
          </ac:graphicFrameMkLst>
        </pc:graphicFrameChg>
      </pc:sldChg>
      <pc:sldChg chg="addSp delSp modSp new del mod modShow">
        <pc:chgData name="Brent Stevens" userId="e7ce4ed1-a8d9-4251-9ee1-752a5ed7565e" providerId="ADAL" clId="{B65C3979-ACAA-4C3E-B7F7-99B2078B9F04}" dt="2024-01-30T20:17:54.735" v="3513" actId="47"/>
        <pc:sldMkLst>
          <pc:docMk/>
          <pc:sldMk cId="2076568612" sldId="277"/>
        </pc:sldMkLst>
        <pc:spChg chg="del">
          <ac:chgData name="Brent Stevens" userId="e7ce4ed1-a8d9-4251-9ee1-752a5ed7565e" providerId="ADAL" clId="{B65C3979-ACAA-4C3E-B7F7-99B2078B9F04}" dt="2024-01-30T18:47:29.313" v="3375" actId="478"/>
          <ac:spMkLst>
            <pc:docMk/>
            <pc:sldMk cId="2076568612" sldId="277"/>
            <ac:spMk id="2" creationId="{DDE5FD49-E944-B2C4-9991-3F7FFBF5D849}"/>
          </ac:spMkLst>
        </pc:spChg>
        <pc:spChg chg="del">
          <ac:chgData name="Brent Stevens" userId="e7ce4ed1-a8d9-4251-9ee1-752a5ed7565e" providerId="ADAL" clId="{B65C3979-ACAA-4C3E-B7F7-99B2078B9F04}" dt="2024-01-30T18:46:10.616" v="3317" actId="1957"/>
          <ac:spMkLst>
            <pc:docMk/>
            <pc:sldMk cId="2076568612" sldId="277"/>
            <ac:spMk id="3" creationId="{6EC52869-DCCA-3ECC-8F21-37922C9372F9}"/>
          </ac:spMkLst>
        </pc:spChg>
        <pc:graphicFrameChg chg="add mod">
          <ac:chgData name="Brent Stevens" userId="e7ce4ed1-a8d9-4251-9ee1-752a5ed7565e" providerId="ADAL" clId="{B65C3979-ACAA-4C3E-B7F7-99B2078B9F04}" dt="2024-01-30T18:48:16.759" v="3415" actId="1076"/>
          <ac:graphicFrameMkLst>
            <pc:docMk/>
            <pc:sldMk cId="2076568612" sldId="277"/>
            <ac:graphicFrameMk id="6" creationId="{655FB229-412D-889E-0895-770C8B0E0FD1}"/>
          </ac:graphicFrameMkLst>
        </pc:graphicFrameChg>
        <pc:graphicFrameChg chg="add mod modGraphic">
          <ac:chgData name="Brent Stevens" userId="e7ce4ed1-a8d9-4251-9ee1-752a5ed7565e" providerId="ADAL" clId="{B65C3979-ACAA-4C3E-B7F7-99B2078B9F04}" dt="2024-01-30T18:49:34.420" v="3488" actId="2161"/>
          <ac:graphicFrameMkLst>
            <pc:docMk/>
            <pc:sldMk cId="2076568612" sldId="277"/>
            <ac:graphicFrameMk id="7" creationId="{5B2594B8-3CB5-DB86-B310-035DF1F78F50}"/>
          </ac:graphicFrameMkLst>
        </pc:graphicFrameChg>
      </pc:sldChg>
      <pc:sldChg chg="modSp new del mod">
        <pc:chgData name="Brent Stevens" userId="e7ce4ed1-a8d9-4251-9ee1-752a5ed7565e" providerId="ADAL" clId="{B65C3979-ACAA-4C3E-B7F7-99B2078B9F04}" dt="2024-02-08T18:40:45.215" v="3665" actId="47"/>
        <pc:sldMkLst>
          <pc:docMk/>
          <pc:sldMk cId="3919386139" sldId="277"/>
        </pc:sldMkLst>
        <pc:spChg chg="mod">
          <ac:chgData name="Brent Stevens" userId="e7ce4ed1-a8d9-4251-9ee1-752a5ed7565e" providerId="ADAL" clId="{B65C3979-ACAA-4C3E-B7F7-99B2078B9F04}" dt="2024-02-01T18:35:49.088" v="3515"/>
          <ac:spMkLst>
            <pc:docMk/>
            <pc:sldMk cId="3919386139" sldId="277"/>
            <ac:spMk id="3" creationId="{7AB21115-47E2-3D2E-B1A3-5067EAAFAE07}"/>
          </ac:spMkLst>
        </pc:spChg>
      </pc:sldChg>
      <pc:sldChg chg="addSp delSp modSp new mod setBg">
        <pc:chgData name="Brent Stevens" userId="e7ce4ed1-a8d9-4251-9ee1-752a5ed7565e" providerId="ADAL" clId="{B65C3979-ACAA-4C3E-B7F7-99B2078B9F04}" dt="2024-02-08T18:19:21.431" v="3613" actId="26606"/>
        <pc:sldMkLst>
          <pc:docMk/>
          <pc:sldMk cId="850684438" sldId="278"/>
        </pc:sldMkLst>
        <pc:spChg chg="del">
          <ac:chgData name="Brent Stevens" userId="e7ce4ed1-a8d9-4251-9ee1-752a5ed7565e" providerId="ADAL" clId="{B65C3979-ACAA-4C3E-B7F7-99B2078B9F04}" dt="2024-02-08T18:19:08.678" v="3608" actId="478"/>
          <ac:spMkLst>
            <pc:docMk/>
            <pc:sldMk cId="850684438" sldId="278"/>
            <ac:spMk id="2" creationId="{E66E840A-45CF-EBDD-636B-FDC45E3C0DA0}"/>
          </ac:spMkLst>
        </pc:spChg>
        <pc:spChg chg="del">
          <ac:chgData name="Brent Stevens" userId="e7ce4ed1-a8d9-4251-9ee1-752a5ed7565e" providerId="ADAL" clId="{B65C3979-ACAA-4C3E-B7F7-99B2078B9F04}" dt="2024-02-05T21:59:02.225" v="3518" actId="1957"/>
          <ac:spMkLst>
            <pc:docMk/>
            <pc:sldMk cId="850684438" sldId="278"/>
            <ac:spMk id="3" creationId="{EB42DA2A-9F04-CF07-B74B-D707F23403CA}"/>
          </ac:spMkLst>
        </pc:spChg>
        <pc:spChg chg="add del">
          <ac:chgData name="Brent Stevens" userId="e7ce4ed1-a8d9-4251-9ee1-752a5ed7565e" providerId="ADAL" clId="{B65C3979-ACAA-4C3E-B7F7-99B2078B9F04}" dt="2024-02-08T18:19:21.431" v="3612" actId="26606"/>
          <ac:spMkLst>
            <pc:docMk/>
            <pc:sldMk cId="850684438" sldId="278"/>
            <ac:spMk id="26" creationId="{03E8462A-FEBA-4848-81CC-3F8DA3E477BE}"/>
          </ac:spMkLst>
        </pc:spChg>
        <pc:spChg chg="add del">
          <ac:chgData name="Brent Stevens" userId="e7ce4ed1-a8d9-4251-9ee1-752a5ed7565e" providerId="ADAL" clId="{B65C3979-ACAA-4C3E-B7F7-99B2078B9F04}" dt="2024-02-08T18:19:21.431" v="3612" actId="26606"/>
          <ac:spMkLst>
            <pc:docMk/>
            <pc:sldMk cId="850684438" sldId="278"/>
            <ac:spMk id="39" creationId="{7941F9B1-B01B-4A84-89D9-B169AEB4E456}"/>
          </ac:spMkLst>
        </pc:spChg>
        <pc:spChg chg="add">
          <ac:chgData name="Brent Stevens" userId="e7ce4ed1-a8d9-4251-9ee1-752a5ed7565e" providerId="ADAL" clId="{B65C3979-ACAA-4C3E-B7F7-99B2078B9F04}" dt="2024-02-08T18:19:21.431" v="3613" actId="26606"/>
          <ac:spMkLst>
            <pc:docMk/>
            <pc:sldMk cId="850684438" sldId="278"/>
            <ac:spMk id="49" creationId="{F0656BFA-9C98-404D-A9A8-62F85430CB99}"/>
          </ac:spMkLst>
        </pc:spChg>
        <pc:spChg chg="add">
          <ac:chgData name="Brent Stevens" userId="e7ce4ed1-a8d9-4251-9ee1-752a5ed7565e" providerId="ADAL" clId="{B65C3979-ACAA-4C3E-B7F7-99B2078B9F04}" dt="2024-02-08T18:19:21.431" v="3613" actId="26606"/>
          <ac:spMkLst>
            <pc:docMk/>
            <pc:sldMk cId="850684438" sldId="278"/>
            <ac:spMk id="50" creationId="{2CEFF5E2-6478-4C20-B0EB-864D7BD0A5E0}"/>
          </ac:spMkLst>
        </pc:spChg>
        <pc:grpChg chg="add del">
          <ac:chgData name="Brent Stevens" userId="e7ce4ed1-a8d9-4251-9ee1-752a5ed7565e" providerId="ADAL" clId="{B65C3979-ACAA-4C3E-B7F7-99B2078B9F04}" dt="2024-02-08T18:19:20.730" v="3610" actId="26606"/>
          <ac:grpSpMkLst>
            <pc:docMk/>
            <pc:sldMk cId="850684438" sldId="278"/>
            <ac:grpSpMk id="14" creationId="{609316A9-990D-4EC3-A671-70EE5C1493A4}"/>
          </ac:grpSpMkLst>
        </pc:grpChg>
        <pc:grpChg chg="add del">
          <ac:chgData name="Brent Stevens" userId="e7ce4ed1-a8d9-4251-9ee1-752a5ed7565e" providerId="ADAL" clId="{B65C3979-ACAA-4C3E-B7F7-99B2078B9F04}" dt="2024-02-08T18:19:21.431" v="3612" actId="26606"/>
          <ac:grpSpMkLst>
            <pc:docMk/>
            <pc:sldMk cId="850684438" sldId="278"/>
            <ac:grpSpMk id="27" creationId="{609316A9-990D-4EC3-A671-70EE5C1493A4}"/>
          </ac:grpSpMkLst>
        </pc:grpChg>
        <pc:grpChg chg="add del">
          <ac:chgData name="Brent Stevens" userId="e7ce4ed1-a8d9-4251-9ee1-752a5ed7565e" providerId="ADAL" clId="{B65C3979-ACAA-4C3E-B7F7-99B2078B9F04}" dt="2024-02-08T18:19:21.431" v="3612" actId="26606"/>
          <ac:grpSpMkLst>
            <pc:docMk/>
            <pc:sldMk cId="850684438" sldId="278"/>
            <ac:grpSpMk id="28" creationId="{2109F83F-40FE-4DB3-84CC-09FB3340D06D}"/>
          </ac:grpSpMkLst>
        </pc:grpChg>
        <pc:grpChg chg="add">
          <ac:chgData name="Brent Stevens" userId="e7ce4ed1-a8d9-4251-9ee1-752a5ed7565e" providerId="ADAL" clId="{B65C3979-ACAA-4C3E-B7F7-99B2078B9F04}" dt="2024-02-08T18:19:21.431" v="3613" actId="26606"/>
          <ac:grpSpMkLst>
            <pc:docMk/>
            <pc:sldMk cId="850684438" sldId="278"/>
            <ac:grpSpMk id="48" creationId="{609316A9-990D-4EC3-A671-70EE5C1493A4}"/>
          </ac:grpSpMkLst>
        </pc:grpChg>
        <pc:graphicFrameChg chg="add mod">
          <ac:chgData name="Brent Stevens" userId="e7ce4ed1-a8d9-4251-9ee1-752a5ed7565e" providerId="ADAL" clId="{B65C3979-ACAA-4C3E-B7F7-99B2078B9F04}" dt="2024-02-08T18:19:21.431" v="3613" actId="26606"/>
          <ac:graphicFrameMkLst>
            <pc:docMk/>
            <pc:sldMk cId="850684438" sldId="278"/>
            <ac:graphicFrameMk id="6" creationId="{FFBE4B0B-744B-5F2F-D1B6-CA35204D13A2}"/>
          </ac:graphicFrameMkLst>
        </pc:graphicFrameChg>
        <pc:graphicFrameChg chg="add mod">
          <ac:chgData name="Brent Stevens" userId="e7ce4ed1-a8d9-4251-9ee1-752a5ed7565e" providerId="ADAL" clId="{B65C3979-ACAA-4C3E-B7F7-99B2078B9F04}" dt="2024-02-08T18:19:21.431" v="3613" actId="26606"/>
          <ac:graphicFrameMkLst>
            <pc:docMk/>
            <pc:sldMk cId="850684438" sldId="278"/>
            <ac:graphicFrameMk id="9" creationId="{AFE7C9DC-8364-1CE7-E457-3C621B9A19EB}"/>
          </ac:graphicFrameMkLst>
        </pc:graphicFrameChg>
      </pc:sldChg>
      <pc:sldChg chg="new del">
        <pc:chgData name="Brent Stevens" userId="e7ce4ed1-a8d9-4251-9ee1-752a5ed7565e" providerId="ADAL" clId="{B65C3979-ACAA-4C3E-B7F7-99B2078B9F04}" dt="2024-01-30T19:51:06.640" v="3512" actId="680"/>
        <pc:sldMkLst>
          <pc:docMk/>
          <pc:sldMk cId="2828408112" sldId="278"/>
        </pc:sldMkLst>
      </pc:sldChg>
      <pc:sldChg chg="addSp delSp modSp new mod ord setBg">
        <pc:chgData name="Brent Stevens" userId="e7ce4ed1-a8d9-4251-9ee1-752a5ed7565e" providerId="ADAL" clId="{B65C3979-ACAA-4C3E-B7F7-99B2078B9F04}" dt="2024-02-08T19:26:38.963" v="3669"/>
        <pc:sldMkLst>
          <pc:docMk/>
          <pc:sldMk cId="1586045244" sldId="279"/>
        </pc:sldMkLst>
        <pc:spChg chg="del">
          <ac:chgData name="Brent Stevens" userId="e7ce4ed1-a8d9-4251-9ee1-752a5ed7565e" providerId="ADAL" clId="{B65C3979-ACAA-4C3E-B7F7-99B2078B9F04}" dt="2024-02-08T18:23:23.617" v="3619" actId="26606"/>
          <ac:spMkLst>
            <pc:docMk/>
            <pc:sldMk cId="1586045244" sldId="279"/>
            <ac:spMk id="2" creationId="{48B58C18-7C59-495E-B907-682A0F26C8AD}"/>
          </ac:spMkLst>
        </pc:spChg>
        <pc:spChg chg="del">
          <ac:chgData name="Brent Stevens" userId="e7ce4ed1-a8d9-4251-9ee1-752a5ed7565e" providerId="ADAL" clId="{B65C3979-ACAA-4C3E-B7F7-99B2078B9F04}" dt="2024-02-08T18:23:13.508" v="3615"/>
          <ac:spMkLst>
            <pc:docMk/>
            <pc:sldMk cId="1586045244" sldId="279"/>
            <ac:spMk id="3" creationId="{569CEA15-E452-65E0-D409-E0A9B4A9C0EE}"/>
          </ac:spMkLst>
        </pc:spChg>
        <pc:spChg chg="add del mod">
          <ac:chgData name="Brent Stevens" userId="e7ce4ed1-a8d9-4251-9ee1-752a5ed7565e" providerId="ADAL" clId="{B65C3979-ACAA-4C3E-B7F7-99B2078B9F04}" dt="2024-02-08T18:24:18.997" v="3628" actId="478"/>
          <ac:spMkLst>
            <pc:docMk/>
            <pc:sldMk cId="1586045244" sldId="279"/>
            <ac:spMk id="6" creationId="{12BC65BF-C673-FFF2-8740-F5D610A566A5}"/>
          </ac:spMkLst>
        </pc:spChg>
        <pc:spChg chg="add del">
          <ac:chgData name="Brent Stevens" userId="e7ce4ed1-a8d9-4251-9ee1-752a5ed7565e" providerId="ADAL" clId="{B65C3979-ACAA-4C3E-B7F7-99B2078B9F04}" dt="2024-02-08T18:25:09.026" v="3641" actId="26606"/>
          <ac:spMkLst>
            <pc:docMk/>
            <pc:sldMk cId="1586045244" sldId="279"/>
            <ac:spMk id="21" creationId="{21029ED5-F105-4DD2-99C8-1E4422817978}"/>
          </ac:spMkLst>
        </pc:spChg>
        <pc:spChg chg="add del">
          <ac:chgData name="Brent Stevens" userId="e7ce4ed1-a8d9-4251-9ee1-752a5ed7565e" providerId="ADAL" clId="{B65C3979-ACAA-4C3E-B7F7-99B2078B9F04}" dt="2024-02-08T18:25:09.026" v="3641" actId="26606"/>
          <ac:spMkLst>
            <pc:docMk/>
            <pc:sldMk cId="1586045244" sldId="279"/>
            <ac:spMk id="34" creationId="{5C9652B3-A450-4ED6-8FBF-F536BA60B4D8}"/>
          </ac:spMkLst>
        </pc:spChg>
        <pc:spChg chg="add del">
          <ac:chgData name="Brent Stevens" userId="e7ce4ed1-a8d9-4251-9ee1-752a5ed7565e" providerId="ADAL" clId="{B65C3979-ACAA-4C3E-B7F7-99B2078B9F04}" dt="2024-02-08T18:25:07.583" v="3639" actId="26606"/>
          <ac:spMkLst>
            <pc:docMk/>
            <pc:sldMk cId="1586045244" sldId="279"/>
            <ac:spMk id="51" creationId="{03E8462A-FEBA-4848-81CC-3F8DA3E477BE}"/>
          </ac:spMkLst>
        </pc:spChg>
        <pc:spChg chg="add del">
          <ac:chgData name="Brent Stevens" userId="e7ce4ed1-a8d9-4251-9ee1-752a5ed7565e" providerId="ADAL" clId="{B65C3979-ACAA-4C3E-B7F7-99B2078B9F04}" dt="2024-02-08T18:25:07.583" v="3639" actId="26606"/>
          <ac:spMkLst>
            <pc:docMk/>
            <pc:sldMk cId="1586045244" sldId="279"/>
            <ac:spMk id="64" creationId="{7941F9B1-B01B-4A84-89D9-B169AEB4E456}"/>
          </ac:spMkLst>
        </pc:spChg>
        <pc:spChg chg="add del">
          <ac:chgData name="Brent Stevens" userId="e7ce4ed1-a8d9-4251-9ee1-752a5ed7565e" providerId="ADAL" clId="{B65C3979-ACAA-4C3E-B7F7-99B2078B9F04}" dt="2024-02-08T18:25:09.026" v="3641" actId="26606"/>
          <ac:spMkLst>
            <pc:docMk/>
            <pc:sldMk cId="1586045244" sldId="279"/>
            <ac:spMk id="75" creationId="{41DC778F-EF1A-4C1B-B1AD-BA37A74E5DD7}"/>
          </ac:spMkLst>
        </pc:spChg>
        <pc:spChg chg="add del">
          <ac:chgData name="Brent Stevens" userId="e7ce4ed1-a8d9-4251-9ee1-752a5ed7565e" providerId="ADAL" clId="{B65C3979-ACAA-4C3E-B7F7-99B2078B9F04}" dt="2024-02-08T18:25:09.026" v="3641" actId="26606"/>
          <ac:spMkLst>
            <pc:docMk/>
            <pc:sldMk cId="1586045244" sldId="279"/>
            <ac:spMk id="76" creationId="{613FCDB4-670C-4568-96EE-093382A9E682}"/>
          </ac:spMkLst>
        </pc:spChg>
        <pc:grpChg chg="add del">
          <ac:chgData name="Brent Stevens" userId="e7ce4ed1-a8d9-4251-9ee1-752a5ed7565e" providerId="ADAL" clId="{B65C3979-ACAA-4C3E-B7F7-99B2078B9F04}" dt="2024-02-08T18:25:09.026" v="3641" actId="26606"/>
          <ac:grpSpMkLst>
            <pc:docMk/>
            <pc:sldMk cId="1586045244" sldId="279"/>
            <ac:grpSpMk id="9" creationId="{DDE8DE2B-61C1-46D5-BEB8-521321C182C4}"/>
          </ac:grpSpMkLst>
        </pc:grpChg>
        <pc:grpChg chg="add del">
          <ac:chgData name="Brent Stevens" userId="e7ce4ed1-a8d9-4251-9ee1-752a5ed7565e" providerId="ADAL" clId="{B65C3979-ACAA-4C3E-B7F7-99B2078B9F04}" dt="2024-02-08T18:25:09.026" v="3641" actId="26606"/>
          <ac:grpSpMkLst>
            <pc:docMk/>
            <pc:sldMk cId="1586045244" sldId="279"/>
            <ac:grpSpMk id="23" creationId="{2D621E68-BF28-4A1C-B1A2-4E55E139E79A}"/>
          </ac:grpSpMkLst>
        </pc:grpChg>
        <pc:grpChg chg="add del">
          <ac:chgData name="Brent Stevens" userId="e7ce4ed1-a8d9-4251-9ee1-752a5ed7565e" providerId="ADAL" clId="{B65C3979-ACAA-4C3E-B7F7-99B2078B9F04}" dt="2024-02-08T18:25:07.583" v="3639" actId="26606"/>
          <ac:grpSpMkLst>
            <pc:docMk/>
            <pc:sldMk cId="1586045244" sldId="279"/>
            <ac:grpSpMk id="39" creationId="{609316A9-990D-4EC3-A671-70EE5C1493A4}"/>
          </ac:grpSpMkLst>
        </pc:grpChg>
        <pc:grpChg chg="add del">
          <ac:chgData name="Brent Stevens" userId="e7ce4ed1-a8d9-4251-9ee1-752a5ed7565e" providerId="ADAL" clId="{B65C3979-ACAA-4C3E-B7F7-99B2078B9F04}" dt="2024-02-08T18:25:07.583" v="3639" actId="26606"/>
          <ac:grpSpMkLst>
            <pc:docMk/>
            <pc:sldMk cId="1586045244" sldId="279"/>
            <ac:grpSpMk id="53" creationId="{2109F83F-40FE-4DB3-84CC-09FB3340D06D}"/>
          </ac:grpSpMkLst>
        </pc:grpChg>
        <pc:grpChg chg="add del">
          <ac:chgData name="Brent Stevens" userId="e7ce4ed1-a8d9-4251-9ee1-752a5ed7565e" providerId="ADAL" clId="{B65C3979-ACAA-4C3E-B7F7-99B2078B9F04}" dt="2024-02-08T18:25:09.026" v="3641" actId="26606"/>
          <ac:grpSpMkLst>
            <pc:docMk/>
            <pc:sldMk cId="1586045244" sldId="279"/>
            <ac:grpSpMk id="66" creationId="{0565C35A-C6FA-4269-822E-6DB5B9C48882}"/>
          </ac:grpSpMkLst>
        </pc:grpChg>
        <pc:picChg chg="add del mod">
          <ac:chgData name="Brent Stevens" userId="e7ce4ed1-a8d9-4251-9ee1-752a5ed7565e" providerId="ADAL" clId="{B65C3979-ACAA-4C3E-B7F7-99B2078B9F04}" dt="2024-02-08T18:23:54.589" v="3622" actId="478"/>
          <ac:picMkLst>
            <pc:docMk/>
            <pc:sldMk cId="1586045244" sldId="279"/>
            <ac:picMk id="4" creationId="{D40D211F-0BE4-B9DE-E324-4A9EFDF8CC3F}"/>
          </ac:picMkLst>
        </pc:picChg>
        <pc:picChg chg="add del mod">
          <ac:chgData name="Brent Stevens" userId="e7ce4ed1-a8d9-4251-9ee1-752a5ed7565e" providerId="ADAL" clId="{B65C3979-ACAA-4C3E-B7F7-99B2078B9F04}" dt="2024-02-08T18:24:59.504" v="3635" actId="478"/>
          <ac:picMkLst>
            <pc:docMk/>
            <pc:sldMk cId="1586045244" sldId="279"/>
            <ac:picMk id="7" creationId="{20974075-D667-D036-F366-9B846B9737BE}"/>
          </ac:picMkLst>
        </pc:picChg>
        <pc:picChg chg="add mod">
          <ac:chgData name="Brent Stevens" userId="e7ce4ed1-a8d9-4251-9ee1-752a5ed7565e" providerId="ADAL" clId="{B65C3979-ACAA-4C3E-B7F7-99B2078B9F04}" dt="2024-02-08T18:25:18.654" v="3643" actId="14100"/>
          <ac:picMkLst>
            <pc:docMk/>
            <pc:sldMk cId="1586045244" sldId="279"/>
            <ac:picMk id="8" creationId="{E8A187D4-BEC7-4AEF-19A5-9130169E44AB}"/>
          </ac:picMkLst>
        </pc:picChg>
      </pc:sldChg>
      <pc:sldChg chg="addSp modSp new add del mod">
        <pc:chgData name="Brent Stevens" userId="e7ce4ed1-a8d9-4251-9ee1-752a5ed7565e" providerId="ADAL" clId="{B65C3979-ACAA-4C3E-B7F7-99B2078B9F04}" dt="2024-02-08T18:30:20.042" v="3659" actId="47"/>
        <pc:sldMkLst>
          <pc:docMk/>
          <pc:sldMk cId="1608025824" sldId="280"/>
        </pc:sldMkLst>
        <pc:spChg chg="mod">
          <ac:chgData name="Brent Stevens" userId="e7ce4ed1-a8d9-4251-9ee1-752a5ed7565e" providerId="ADAL" clId="{B65C3979-ACAA-4C3E-B7F7-99B2078B9F04}" dt="2024-02-08T18:29:15.146" v="3644"/>
          <ac:spMkLst>
            <pc:docMk/>
            <pc:sldMk cId="1608025824" sldId="280"/>
            <ac:spMk id="3" creationId="{DBB99F24-E006-71AF-608A-89BFB032460D}"/>
          </ac:spMkLst>
        </pc:spChg>
        <pc:picChg chg="add mod">
          <ac:chgData name="Brent Stevens" userId="e7ce4ed1-a8d9-4251-9ee1-752a5ed7565e" providerId="ADAL" clId="{B65C3979-ACAA-4C3E-B7F7-99B2078B9F04}" dt="2024-02-08T18:29:31.264" v="3647" actId="14100"/>
          <ac:picMkLst>
            <pc:docMk/>
            <pc:sldMk cId="1608025824" sldId="280"/>
            <ac:picMk id="4" creationId="{8F3FE595-4A34-3B72-2868-2E8232C8C643}"/>
          </ac:picMkLst>
        </pc:picChg>
      </pc:sldChg>
      <pc:sldChg chg="addSp delSp modSp add mod ord setBg delDesignElem">
        <pc:chgData name="Brent Stevens" userId="e7ce4ed1-a8d9-4251-9ee1-752a5ed7565e" providerId="ADAL" clId="{B65C3979-ACAA-4C3E-B7F7-99B2078B9F04}" dt="2024-02-08T19:26:38.963" v="3669"/>
        <pc:sldMkLst>
          <pc:docMk/>
          <pc:sldMk cId="882240273" sldId="281"/>
        </pc:sldMkLst>
        <pc:spChg chg="add del">
          <ac:chgData name="Brent Stevens" userId="e7ce4ed1-a8d9-4251-9ee1-752a5ed7565e" providerId="ADAL" clId="{B65C3979-ACAA-4C3E-B7F7-99B2078B9F04}" dt="2024-02-08T18:29:53.386" v="3653" actId="26606"/>
          <ac:spMkLst>
            <pc:docMk/>
            <pc:sldMk cId="882240273" sldId="281"/>
            <ac:spMk id="19" creationId="{21029ED5-F105-4DD2-99C8-1E4422817978}"/>
          </ac:spMkLst>
        </pc:spChg>
        <pc:spChg chg="del">
          <ac:chgData name="Brent Stevens" userId="e7ce4ed1-a8d9-4251-9ee1-752a5ed7565e" providerId="ADAL" clId="{B65C3979-ACAA-4C3E-B7F7-99B2078B9F04}" dt="2024-02-08T18:29:40.494" v="3649"/>
          <ac:spMkLst>
            <pc:docMk/>
            <pc:sldMk cId="882240273" sldId="281"/>
            <ac:spMk id="21" creationId="{A4A89536-DF36-E80F-D56E-84DCFEC676F2}"/>
          </ac:spMkLst>
        </pc:spChg>
        <pc:spChg chg="add del">
          <ac:chgData name="Brent Stevens" userId="e7ce4ed1-a8d9-4251-9ee1-752a5ed7565e" providerId="ADAL" clId="{B65C3979-ACAA-4C3E-B7F7-99B2078B9F04}" dt="2024-02-08T18:29:53.386" v="3653" actId="26606"/>
          <ac:spMkLst>
            <pc:docMk/>
            <pc:sldMk cId="882240273" sldId="281"/>
            <ac:spMk id="32" creationId="{5C9652B3-A450-4ED6-8FBF-F536BA60B4D8}"/>
          </ac:spMkLst>
        </pc:spChg>
        <pc:spChg chg="del">
          <ac:chgData name="Brent Stevens" userId="e7ce4ed1-a8d9-4251-9ee1-752a5ed7565e" providerId="ADAL" clId="{B65C3979-ACAA-4C3E-B7F7-99B2078B9F04}" dt="2024-02-08T18:29:40.494" v="3649"/>
          <ac:spMkLst>
            <pc:docMk/>
            <pc:sldMk cId="882240273" sldId="281"/>
            <ac:spMk id="34" creationId="{274DD225-142E-E3F1-A028-178EEB277F4E}"/>
          </ac:spMkLst>
        </pc:spChg>
        <pc:spChg chg="add">
          <ac:chgData name="Brent Stevens" userId="e7ce4ed1-a8d9-4251-9ee1-752a5ed7565e" providerId="ADAL" clId="{B65C3979-ACAA-4C3E-B7F7-99B2078B9F04}" dt="2024-02-08T18:29:55.199" v="3654" actId="26606"/>
          <ac:spMkLst>
            <pc:docMk/>
            <pc:sldMk cId="882240273" sldId="281"/>
            <ac:spMk id="41" creationId="{21029ED5-F105-4DD2-99C8-1E4422817978}"/>
          </ac:spMkLst>
        </pc:spChg>
        <pc:spChg chg="add">
          <ac:chgData name="Brent Stevens" userId="e7ce4ed1-a8d9-4251-9ee1-752a5ed7565e" providerId="ADAL" clId="{B65C3979-ACAA-4C3E-B7F7-99B2078B9F04}" dt="2024-02-08T18:29:55.199" v="3654" actId="26606"/>
          <ac:spMkLst>
            <pc:docMk/>
            <pc:sldMk cId="882240273" sldId="281"/>
            <ac:spMk id="51" creationId="{5C9652B3-A450-4ED6-8FBF-F536BA60B4D8}"/>
          </ac:spMkLst>
        </pc:spChg>
        <pc:grpChg chg="add">
          <ac:chgData name="Brent Stevens" userId="e7ce4ed1-a8d9-4251-9ee1-752a5ed7565e" providerId="ADAL" clId="{B65C3979-ACAA-4C3E-B7F7-99B2078B9F04}" dt="2024-02-08T18:29:55.199" v="3654" actId="26606"/>
          <ac:grpSpMkLst>
            <pc:docMk/>
            <pc:sldMk cId="882240273" sldId="281"/>
            <ac:grpSpMk id="4" creationId="{DDE8DE2B-61C1-46D5-BEB8-521321C182C4}"/>
          </ac:grpSpMkLst>
        </pc:grpChg>
        <pc:grpChg chg="add del">
          <ac:chgData name="Brent Stevens" userId="e7ce4ed1-a8d9-4251-9ee1-752a5ed7565e" providerId="ADAL" clId="{B65C3979-ACAA-4C3E-B7F7-99B2078B9F04}" dt="2024-02-08T18:29:53.386" v="3653" actId="26606"/>
          <ac:grpSpMkLst>
            <pc:docMk/>
            <pc:sldMk cId="882240273" sldId="281"/>
            <ac:grpSpMk id="6" creationId="{2D621E68-BF28-4A1C-B1A2-4E55E139E79A}"/>
          </ac:grpSpMkLst>
        </pc:grpChg>
        <pc:grpChg chg="add del">
          <ac:chgData name="Brent Stevens" userId="e7ce4ed1-a8d9-4251-9ee1-752a5ed7565e" providerId="ADAL" clId="{B65C3979-ACAA-4C3E-B7F7-99B2078B9F04}" dt="2024-02-08T18:29:53.386" v="3653" actId="26606"/>
          <ac:grpSpMkLst>
            <pc:docMk/>
            <pc:sldMk cId="882240273" sldId="281"/>
            <ac:grpSpMk id="7" creationId="{DDE8DE2B-61C1-46D5-BEB8-521321C182C4}"/>
          </ac:grpSpMkLst>
        </pc:grpChg>
        <pc:grpChg chg="del">
          <ac:chgData name="Brent Stevens" userId="e7ce4ed1-a8d9-4251-9ee1-752a5ed7565e" providerId="ADAL" clId="{B65C3979-ACAA-4C3E-B7F7-99B2078B9F04}" dt="2024-02-08T18:29:40.494" v="3649"/>
          <ac:grpSpMkLst>
            <pc:docMk/>
            <pc:sldMk cId="882240273" sldId="281"/>
            <ac:grpSpMk id="9" creationId="{747C77CD-B470-AE50-4602-729BCF30A86B}"/>
          </ac:grpSpMkLst>
        </pc:grpChg>
        <pc:grpChg chg="del">
          <ac:chgData name="Brent Stevens" userId="e7ce4ed1-a8d9-4251-9ee1-752a5ed7565e" providerId="ADAL" clId="{B65C3979-ACAA-4C3E-B7F7-99B2078B9F04}" dt="2024-02-08T18:29:40.494" v="3649"/>
          <ac:grpSpMkLst>
            <pc:docMk/>
            <pc:sldMk cId="882240273" sldId="281"/>
            <ac:grpSpMk id="23" creationId="{733CA380-D8F7-317B-B9E8-D203A040BE9B}"/>
          </ac:grpSpMkLst>
        </pc:grpChg>
        <pc:grpChg chg="add">
          <ac:chgData name="Brent Stevens" userId="e7ce4ed1-a8d9-4251-9ee1-752a5ed7565e" providerId="ADAL" clId="{B65C3979-ACAA-4C3E-B7F7-99B2078B9F04}" dt="2024-02-08T18:29:55.199" v="3654" actId="26606"/>
          <ac:grpSpMkLst>
            <pc:docMk/>
            <pc:sldMk cId="882240273" sldId="281"/>
            <ac:grpSpMk id="42" creationId="{2D621E68-BF28-4A1C-B1A2-4E55E139E79A}"/>
          </ac:grpSpMkLst>
        </pc:grpChg>
        <pc:picChg chg="add del mod">
          <ac:chgData name="Brent Stevens" userId="e7ce4ed1-a8d9-4251-9ee1-752a5ed7565e" providerId="ADAL" clId="{B65C3979-ACAA-4C3E-B7F7-99B2078B9F04}" dt="2024-02-08T18:29:56.425" v="3655" actId="478"/>
          <ac:picMkLst>
            <pc:docMk/>
            <pc:sldMk cId="882240273" sldId="281"/>
            <ac:picMk id="2" creationId="{498F5DA2-0C69-7BF9-AA10-CA7C187511E2}"/>
          </ac:picMkLst>
        </pc:picChg>
        <pc:picChg chg="add mod">
          <ac:chgData name="Brent Stevens" userId="e7ce4ed1-a8d9-4251-9ee1-752a5ed7565e" providerId="ADAL" clId="{B65C3979-ACAA-4C3E-B7F7-99B2078B9F04}" dt="2024-02-08T18:30:09.544" v="3658" actId="14100"/>
          <ac:picMkLst>
            <pc:docMk/>
            <pc:sldMk cId="882240273" sldId="281"/>
            <ac:picMk id="3" creationId="{A3F9FBCD-EAB5-0990-DC39-DBEE261E6779}"/>
          </ac:picMkLst>
        </pc:picChg>
        <pc:picChg chg="del">
          <ac:chgData name="Brent Stevens" userId="e7ce4ed1-a8d9-4251-9ee1-752a5ed7565e" providerId="ADAL" clId="{B65C3979-ACAA-4C3E-B7F7-99B2078B9F04}" dt="2024-02-08T18:29:42.311" v="3650" actId="478"/>
          <ac:picMkLst>
            <pc:docMk/>
            <pc:sldMk cId="882240273" sldId="281"/>
            <ac:picMk id="8" creationId="{E1A16ECD-A84E-705B-3EFC-218C27ECD848}"/>
          </ac:picMkLst>
        </pc:picChg>
      </pc:sldChg>
      <pc:sldChg chg="addSp delSp modSp new mod ord setBg">
        <pc:chgData name="Brent Stevens" userId="e7ce4ed1-a8d9-4251-9ee1-752a5ed7565e" providerId="ADAL" clId="{B65C3979-ACAA-4C3E-B7F7-99B2078B9F04}" dt="2024-02-08T19:26:38.963" v="3669"/>
        <pc:sldMkLst>
          <pc:docMk/>
          <pc:sldMk cId="1477035909" sldId="282"/>
        </pc:sldMkLst>
        <pc:spChg chg="del">
          <ac:chgData name="Brent Stevens" userId="e7ce4ed1-a8d9-4251-9ee1-752a5ed7565e" providerId="ADAL" clId="{B65C3979-ACAA-4C3E-B7F7-99B2078B9F04}" dt="2024-02-08T18:34:13.831" v="3662" actId="26606"/>
          <ac:spMkLst>
            <pc:docMk/>
            <pc:sldMk cId="1477035909" sldId="282"/>
            <ac:spMk id="2" creationId="{3892DB15-1288-E268-B393-80FCF79051CD}"/>
          </ac:spMkLst>
        </pc:spChg>
        <pc:spChg chg="del">
          <ac:chgData name="Brent Stevens" userId="e7ce4ed1-a8d9-4251-9ee1-752a5ed7565e" providerId="ADAL" clId="{B65C3979-ACAA-4C3E-B7F7-99B2078B9F04}" dt="2024-02-08T18:34:13.831" v="3662" actId="26606"/>
          <ac:spMkLst>
            <pc:docMk/>
            <pc:sldMk cId="1477035909" sldId="282"/>
            <ac:spMk id="3" creationId="{4E854384-C184-0D35-C588-35B412B412B9}"/>
          </ac:spMkLst>
        </pc:spChg>
        <pc:spChg chg="add">
          <ac:chgData name="Brent Stevens" userId="e7ce4ed1-a8d9-4251-9ee1-752a5ed7565e" providerId="ADAL" clId="{B65C3979-ACAA-4C3E-B7F7-99B2078B9F04}" dt="2024-02-08T18:34:13.831" v="3662" actId="26606"/>
          <ac:spMkLst>
            <pc:docMk/>
            <pc:sldMk cId="1477035909" sldId="282"/>
            <ac:spMk id="21" creationId="{03E8462A-FEBA-4848-81CC-3F8DA3E477BE}"/>
          </ac:spMkLst>
        </pc:spChg>
        <pc:spChg chg="add">
          <ac:chgData name="Brent Stevens" userId="e7ce4ed1-a8d9-4251-9ee1-752a5ed7565e" providerId="ADAL" clId="{B65C3979-ACAA-4C3E-B7F7-99B2078B9F04}" dt="2024-02-08T18:34:13.831" v="3662" actId="26606"/>
          <ac:spMkLst>
            <pc:docMk/>
            <pc:sldMk cId="1477035909" sldId="282"/>
            <ac:spMk id="34" creationId="{7941F9B1-B01B-4A84-89D9-B169AEB4E456}"/>
          </ac:spMkLst>
        </pc:spChg>
        <pc:grpChg chg="add">
          <ac:chgData name="Brent Stevens" userId="e7ce4ed1-a8d9-4251-9ee1-752a5ed7565e" providerId="ADAL" clId="{B65C3979-ACAA-4C3E-B7F7-99B2078B9F04}" dt="2024-02-08T18:34:13.831" v="3662" actId="26606"/>
          <ac:grpSpMkLst>
            <pc:docMk/>
            <pc:sldMk cId="1477035909" sldId="282"/>
            <ac:grpSpMk id="9" creationId="{609316A9-990D-4EC3-A671-70EE5C1493A4}"/>
          </ac:grpSpMkLst>
        </pc:grpChg>
        <pc:grpChg chg="add">
          <ac:chgData name="Brent Stevens" userId="e7ce4ed1-a8d9-4251-9ee1-752a5ed7565e" providerId="ADAL" clId="{B65C3979-ACAA-4C3E-B7F7-99B2078B9F04}" dt="2024-02-08T18:34:13.831" v="3662" actId="26606"/>
          <ac:grpSpMkLst>
            <pc:docMk/>
            <pc:sldMk cId="1477035909" sldId="282"/>
            <ac:grpSpMk id="23" creationId="{2109F83F-40FE-4DB3-84CC-09FB3340D06D}"/>
          </ac:grpSpMkLst>
        </pc:grpChg>
        <pc:picChg chg="add mod">
          <ac:chgData name="Brent Stevens" userId="e7ce4ed1-a8d9-4251-9ee1-752a5ed7565e" providerId="ADAL" clId="{B65C3979-ACAA-4C3E-B7F7-99B2078B9F04}" dt="2024-02-08T18:34:22.457" v="3664" actId="14100"/>
          <ac:picMkLst>
            <pc:docMk/>
            <pc:sldMk cId="1477035909" sldId="282"/>
            <ac:picMk id="4" creationId="{9CCC5429-1887-2D37-EFE6-BC1C9F50FF92}"/>
          </ac:picMkLst>
        </pc:picChg>
      </pc:sldChg>
      <pc:sldChg chg="addSp delSp modSp new mod setBg">
        <pc:chgData name="Brent Stevens" userId="e7ce4ed1-a8d9-4251-9ee1-752a5ed7565e" providerId="ADAL" clId="{B65C3979-ACAA-4C3E-B7F7-99B2078B9F04}" dt="2024-02-08T21:04:58.315" v="4112" actId="27918"/>
        <pc:sldMkLst>
          <pc:docMk/>
          <pc:sldMk cId="2134866346" sldId="283"/>
        </pc:sldMkLst>
        <pc:spChg chg="del">
          <ac:chgData name="Brent Stevens" userId="e7ce4ed1-a8d9-4251-9ee1-752a5ed7565e" providerId="ADAL" clId="{B65C3979-ACAA-4C3E-B7F7-99B2078B9F04}" dt="2024-02-08T19:45:54.890" v="3793" actId="26606"/>
          <ac:spMkLst>
            <pc:docMk/>
            <pc:sldMk cId="2134866346" sldId="283"/>
            <ac:spMk id="2" creationId="{AF059B8B-7439-564D-6658-DA5E5EA1E960}"/>
          </ac:spMkLst>
        </pc:spChg>
        <pc:spChg chg="del">
          <ac:chgData name="Brent Stevens" userId="e7ce4ed1-a8d9-4251-9ee1-752a5ed7565e" providerId="ADAL" clId="{B65C3979-ACAA-4C3E-B7F7-99B2078B9F04}" dt="2024-02-08T19:40:03.886" v="3674" actId="1957"/>
          <ac:spMkLst>
            <pc:docMk/>
            <pc:sldMk cId="2134866346" sldId="283"/>
            <ac:spMk id="3" creationId="{CEA5A0EE-2DAD-DB39-C771-24341ADD038C}"/>
          </ac:spMkLst>
        </pc:spChg>
        <pc:spChg chg="add del mod">
          <ac:chgData name="Brent Stevens" userId="e7ce4ed1-a8d9-4251-9ee1-752a5ed7565e" providerId="ADAL" clId="{B65C3979-ACAA-4C3E-B7F7-99B2078B9F04}" dt="2024-02-08T19:52:35.960" v="3836" actId="478"/>
          <ac:spMkLst>
            <pc:docMk/>
            <pc:sldMk cId="2134866346" sldId="283"/>
            <ac:spMk id="10" creationId="{E2C31E44-8AD1-3409-6427-AECAFCF15874}"/>
          </ac:spMkLst>
        </pc:spChg>
        <pc:spChg chg="add del mod">
          <ac:chgData name="Brent Stevens" userId="e7ce4ed1-a8d9-4251-9ee1-752a5ed7565e" providerId="ADAL" clId="{B65C3979-ACAA-4C3E-B7F7-99B2078B9F04}" dt="2024-02-08T19:52:06.603" v="3831" actId="478"/>
          <ac:spMkLst>
            <pc:docMk/>
            <pc:sldMk cId="2134866346" sldId="283"/>
            <ac:spMk id="11" creationId="{994FF543-813D-87CE-F575-8C23C3FFC442}"/>
          </ac:spMkLst>
        </pc:spChg>
        <pc:spChg chg="add del mod">
          <ac:chgData name="Brent Stevens" userId="e7ce4ed1-a8d9-4251-9ee1-752a5ed7565e" providerId="ADAL" clId="{B65C3979-ACAA-4C3E-B7F7-99B2078B9F04}" dt="2024-02-08T21:03:14.939" v="4067"/>
          <ac:spMkLst>
            <pc:docMk/>
            <pc:sldMk cId="2134866346" sldId="283"/>
            <ac:spMk id="12" creationId="{2BE7C447-D714-0879-CD1A-0A5A8AB25F74}"/>
          </ac:spMkLst>
        </pc:spChg>
        <pc:spChg chg="add mod">
          <ac:chgData name="Brent Stevens" userId="e7ce4ed1-a8d9-4251-9ee1-752a5ed7565e" providerId="ADAL" clId="{B65C3979-ACAA-4C3E-B7F7-99B2078B9F04}" dt="2024-02-08T21:03:56.425" v="4109" actId="1076"/>
          <ac:spMkLst>
            <pc:docMk/>
            <pc:sldMk cId="2134866346" sldId="283"/>
            <ac:spMk id="13" creationId="{22E83C1B-FEE7-8195-8319-7FEF892AEED6}"/>
          </ac:spMkLst>
        </pc:spChg>
        <pc:spChg chg="add mod">
          <ac:chgData name="Brent Stevens" userId="e7ce4ed1-a8d9-4251-9ee1-752a5ed7565e" providerId="ADAL" clId="{B65C3979-ACAA-4C3E-B7F7-99B2078B9F04}" dt="2024-02-08T21:03:42.983" v="4107" actId="20577"/>
          <ac:spMkLst>
            <pc:docMk/>
            <pc:sldMk cId="2134866346" sldId="283"/>
            <ac:spMk id="25" creationId="{1CDDC2F5-EACA-87EC-108E-A7AA6A1D64E1}"/>
          </ac:spMkLst>
        </pc:spChg>
        <pc:spChg chg="add">
          <ac:chgData name="Brent Stevens" userId="e7ce4ed1-a8d9-4251-9ee1-752a5ed7565e" providerId="ADAL" clId="{B65C3979-ACAA-4C3E-B7F7-99B2078B9F04}" dt="2024-02-08T19:45:54.890" v="3793" actId="26606"/>
          <ac:spMkLst>
            <pc:docMk/>
            <pc:sldMk cId="2134866346" sldId="283"/>
            <ac:spMk id="26" creationId="{39178BE9-53D8-441A-8691-0ED3B464BCD4}"/>
          </ac:spMkLst>
        </pc:spChg>
        <pc:grpChg chg="add">
          <ac:chgData name="Brent Stevens" userId="e7ce4ed1-a8d9-4251-9ee1-752a5ed7565e" providerId="ADAL" clId="{B65C3979-ACAA-4C3E-B7F7-99B2078B9F04}" dt="2024-02-08T19:45:54.890" v="3793" actId="26606"/>
          <ac:grpSpMkLst>
            <pc:docMk/>
            <pc:sldMk cId="2134866346" sldId="283"/>
            <ac:grpSpMk id="14" creationId="{609316A9-990D-4EC3-A671-70EE5C1493A4}"/>
          </ac:grpSpMkLst>
        </pc:grpChg>
        <pc:graphicFrameChg chg="add mod">
          <ac:chgData name="Brent Stevens" userId="e7ce4ed1-a8d9-4251-9ee1-752a5ed7565e" providerId="ADAL" clId="{B65C3979-ACAA-4C3E-B7F7-99B2078B9F04}" dt="2024-02-08T19:45:54.890" v="3793" actId="26606"/>
          <ac:graphicFrameMkLst>
            <pc:docMk/>
            <pc:sldMk cId="2134866346" sldId="283"/>
            <ac:graphicFrameMk id="6" creationId="{BD13A0DE-18BA-B7B0-9AB5-87A83ED4CE90}"/>
          </ac:graphicFrameMkLst>
        </pc:graphicFrameChg>
        <pc:graphicFrameChg chg="add mod">
          <ac:chgData name="Brent Stevens" userId="e7ce4ed1-a8d9-4251-9ee1-752a5ed7565e" providerId="ADAL" clId="{B65C3979-ACAA-4C3E-B7F7-99B2078B9F04}" dt="2024-02-08T19:45:54.890" v="3793" actId="26606"/>
          <ac:graphicFrameMkLst>
            <pc:docMk/>
            <pc:sldMk cId="2134866346" sldId="283"/>
            <ac:graphicFrameMk id="9" creationId="{89850431-5F2B-6C82-C1EA-5C0EACF1CB1A}"/>
          </ac:graphicFrameMkLst>
        </pc:graphicFrameChg>
      </pc:sldChg>
      <pc:sldChg chg="addSp modSp new mod setBg">
        <pc:chgData name="Brent Stevens" userId="e7ce4ed1-a8d9-4251-9ee1-752a5ed7565e" providerId="ADAL" clId="{B65C3979-ACAA-4C3E-B7F7-99B2078B9F04}" dt="2024-02-08T21:15:09.367" v="4209" actId="20577"/>
        <pc:sldMkLst>
          <pc:docMk/>
          <pc:sldMk cId="2095622566" sldId="284"/>
        </pc:sldMkLst>
        <pc:spChg chg="mod">
          <ac:chgData name="Brent Stevens" userId="e7ce4ed1-a8d9-4251-9ee1-752a5ed7565e" providerId="ADAL" clId="{B65C3979-ACAA-4C3E-B7F7-99B2078B9F04}" dt="2024-02-08T21:14:56.911" v="4208" actId="1076"/>
          <ac:spMkLst>
            <pc:docMk/>
            <pc:sldMk cId="2095622566" sldId="284"/>
            <ac:spMk id="2" creationId="{6A6BBB78-0B55-2AE6-CF9F-FEEA83E71D95}"/>
          </ac:spMkLst>
        </pc:spChg>
        <pc:spChg chg="mod">
          <ac:chgData name="Brent Stevens" userId="e7ce4ed1-a8d9-4251-9ee1-752a5ed7565e" providerId="ADAL" clId="{B65C3979-ACAA-4C3E-B7F7-99B2078B9F04}" dt="2024-02-08T21:15:09.367" v="4209" actId="20577"/>
          <ac:spMkLst>
            <pc:docMk/>
            <pc:sldMk cId="2095622566" sldId="284"/>
            <ac:spMk id="3" creationId="{E8641051-E53A-D7FE-F105-5A41F18882FE}"/>
          </ac:spMkLst>
        </pc:spChg>
        <pc:grpChg chg="add">
          <ac:chgData name="Brent Stevens" userId="e7ce4ed1-a8d9-4251-9ee1-752a5ed7565e" providerId="ADAL" clId="{B65C3979-ACAA-4C3E-B7F7-99B2078B9F04}" dt="2024-02-08T21:14:38.576" v="4204" actId="26606"/>
          <ac:grpSpMkLst>
            <pc:docMk/>
            <pc:sldMk cId="2095622566" sldId="284"/>
            <ac:grpSpMk id="9" creationId="{B4DE830A-B531-4A3B-96F6-0ECE88B08555}"/>
          </ac:grpSpMkLst>
        </pc:grpChg>
        <pc:picChg chg="add mod">
          <ac:chgData name="Brent Stevens" userId="e7ce4ed1-a8d9-4251-9ee1-752a5ed7565e" providerId="ADAL" clId="{B65C3979-ACAA-4C3E-B7F7-99B2078B9F04}" dt="2024-02-08T21:13:42.956" v="4126"/>
          <ac:picMkLst>
            <pc:docMk/>
            <pc:sldMk cId="2095622566" sldId="284"/>
            <ac:picMk id="4" creationId="{CB698FBA-589A-76B5-06FC-3F4C5CC959FB}"/>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11B_7F3F79AA.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_11B_7F3F79AA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_113_AB9F4EF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_112_BBF5125A.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_114_FC718056.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_116_32B46A16.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_116_32B46A162.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_10C_7EF3946B.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North Missouri Population</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2017</c:v>
                </c:pt>
              </c:strCache>
            </c:strRef>
          </c:tx>
          <c:spPr>
            <a:solidFill>
              <a:schemeClr val="accent1"/>
            </a:solidFill>
            <a:ln>
              <a:noFill/>
            </a:ln>
            <a:effectLst/>
          </c:spPr>
          <c:invertIfNegative val="0"/>
          <c:cat>
            <c:strRef>
              <c:f>Sheet1!$A$2</c:f>
              <c:strCache>
                <c:ptCount val="1"/>
                <c:pt idx="0">
                  <c:v>North Missouri</c:v>
                </c:pt>
              </c:strCache>
            </c:strRef>
          </c:cat>
          <c:val>
            <c:numRef>
              <c:f>Sheet1!$B$2</c:f>
              <c:numCache>
                <c:formatCode>General</c:formatCode>
                <c:ptCount val="1"/>
                <c:pt idx="0">
                  <c:v>527500</c:v>
                </c:pt>
              </c:numCache>
            </c:numRef>
          </c:val>
          <c:extLst>
            <c:ext xmlns:c16="http://schemas.microsoft.com/office/drawing/2014/chart" uri="{C3380CC4-5D6E-409C-BE32-E72D297353CC}">
              <c16:uniqueId val="{00000000-AF51-4C1C-ABCB-F53F9DBF06E6}"/>
            </c:ext>
          </c:extLst>
        </c:ser>
        <c:ser>
          <c:idx val="1"/>
          <c:order val="1"/>
          <c:tx>
            <c:strRef>
              <c:f>Sheet1!$C$1</c:f>
              <c:strCache>
                <c:ptCount val="1"/>
                <c:pt idx="0">
                  <c:v>2022</c:v>
                </c:pt>
              </c:strCache>
            </c:strRef>
          </c:tx>
          <c:spPr>
            <a:solidFill>
              <a:schemeClr val="accent2"/>
            </a:solidFill>
            <a:ln>
              <a:noFill/>
            </a:ln>
            <a:effectLst/>
          </c:spPr>
          <c:invertIfNegative val="0"/>
          <c:cat>
            <c:strRef>
              <c:f>Sheet1!$A$2</c:f>
              <c:strCache>
                <c:ptCount val="1"/>
                <c:pt idx="0">
                  <c:v>North Missouri</c:v>
                </c:pt>
              </c:strCache>
            </c:strRef>
          </c:cat>
          <c:val>
            <c:numRef>
              <c:f>Sheet1!$C$2</c:f>
              <c:numCache>
                <c:formatCode>General</c:formatCode>
                <c:ptCount val="1"/>
                <c:pt idx="0">
                  <c:v>523939</c:v>
                </c:pt>
              </c:numCache>
            </c:numRef>
          </c:val>
          <c:extLst>
            <c:ext xmlns:c16="http://schemas.microsoft.com/office/drawing/2014/chart" uri="{C3380CC4-5D6E-409C-BE32-E72D297353CC}">
              <c16:uniqueId val="{00000001-AF51-4C1C-ABCB-F53F9DBF06E6}"/>
            </c:ext>
          </c:extLst>
        </c:ser>
        <c:ser>
          <c:idx val="2"/>
          <c:order val="2"/>
          <c:tx>
            <c:strRef>
              <c:f>Sheet1!$D$1</c:f>
              <c:strCache>
                <c:ptCount val="1"/>
                <c:pt idx="0">
                  <c:v>2023</c:v>
                </c:pt>
              </c:strCache>
            </c:strRef>
          </c:tx>
          <c:spPr>
            <a:solidFill>
              <a:schemeClr val="accent3"/>
            </a:solidFill>
            <a:ln>
              <a:noFill/>
            </a:ln>
            <a:effectLst/>
          </c:spPr>
          <c:invertIfNegative val="0"/>
          <c:dPt>
            <c:idx val="0"/>
            <c:invertIfNegative val="0"/>
            <c:bubble3D val="0"/>
            <c:extLst>
              <c:ext xmlns:c16="http://schemas.microsoft.com/office/drawing/2014/chart" uri="{C3380CC4-5D6E-409C-BE32-E72D297353CC}">
                <c16:uniqueId val="{00000000-FC14-4760-B65A-8CE3F17727CB}"/>
              </c:ext>
            </c:extLst>
          </c:dPt>
          <c:cat>
            <c:strRef>
              <c:f>Sheet1!$A$2</c:f>
              <c:strCache>
                <c:ptCount val="1"/>
                <c:pt idx="0">
                  <c:v>North Missouri</c:v>
                </c:pt>
              </c:strCache>
            </c:strRef>
          </c:cat>
          <c:val>
            <c:numRef>
              <c:f>Sheet1!$D$2</c:f>
              <c:numCache>
                <c:formatCode>General</c:formatCode>
                <c:ptCount val="1"/>
                <c:pt idx="0">
                  <c:v>523346</c:v>
                </c:pt>
              </c:numCache>
            </c:numRef>
          </c:val>
          <c:extLst>
            <c:ext xmlns:c16="http://schemas.microsoft.com/office/drawing/2014/chart" uri="{C3380CC4-5D6E-409C-BE32-E72D297353CC}">
              <c16:uniqueId val="{00000003-AF51-4C1C-ABCB-F53F9DBF06E6}"/>
            </c:ext>
          </c:extLst>
        </c:ser>
        <c:dLbls>
          <c:showLegendKey val="0"/>
          <c:showVal val="0"/>
          <c:showCatName val="0"/>
          <c:showSerName val="0"/>
          <c:showPercent val="0"/>
          <c:showBubbleSize val="0"/>
        </c:dLbls>
        <c:gapWidth val="219"/>
        <c:overlap val="-27"/>
        <c:axId val="1105976816"/>
        <c:axId val="854603712"/>
      </c:barChart>
      <c:catAx>
        <c:axId val="1105976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54603712"/>
        <c:crosses val="autoZero"/>
        <c:auto val="1"/>
        <c:lblAlgn val="ctr"/>
        <c:lblOffset val="100"/>
        <c:noMultiLvlLbl val="0"/>
      </c:catAx>
      <c:valAx>
        <c:axId val="85460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0597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Missouri</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2017</c:v>
                </c:pt>
              </c:strCache>
            </c:strRef>
          </c:tx>
          <c:spPr>
            <a:solidFill>
              <a:schemeClr val="accent1"/>
            </a:solidFill>
            <a:ln>
              <a:noFill/>
            </a:ln>
            <a:effectLst/>
          </c:spPr>
          <c:invertIfNegative val="0"/>
          <c:cat>
            <c:strRef>
              <c:f>Sheet1!$A$2</c:f>
              <c:strCache>
                <c:ptCount val="1"/>
                <c:pt idx="0">
                  <c:v>Missouri</c:v>
                </c:pt>
              </c:strCache>
            </c:strRef>
          </c:cat>
          <c:val>
            <c:numRef>
              <c:f>Sheet1!$B$2</c:f>
              <c:numCache>
                <c:formatCode>General</c:formatCode>
                <c:ptCount val="1"/>
                <c:pt idx="0">
                  <c:v>6075300</c:v>
                </c:pt>
              </c:numCache>
            </c:numRef>
          </c:val>
          <c:extLst>
            <c:ext xmlns:c16="http://schemas.microsoft.com/office/drawing/2014/chart" uri="{C3380CC4-5D6E-409C-BE32-E72D297353CC}">
              <c16:uniqueId val="{00000000-3CE8-4C84-A1D7-851B9B22957D}"/>
            </c:ext>
          </c:extLst>
        </c:ser>
        <c:ser>
          <c:idx val="1"/>
          <c:order val="1"/>
          <c:tx>
            <c:strRef>
              <c:f>Sheet1!$C$1</c:f>
              <c:strCache>
                <c:ptCount val="1"/>
                <c:pt idx="0">
                  <c:v>2021</c:v>
                </c:pt>
              </c:strCache>
            </c:strRef>
          </c:tx>
          <c:spPr>
            <a:solidFill>
              <a:schemeClr val="accent2"/>
            </a:solidFill>
            <a:ln>
              <a:noFill/>
            </a:ln>
            <a:effectLst/>
          </c:spPr>
          <c:invertIfNegative val="0"/>
          <c:cat>
            <c:strRef>
              <c:f>Sheet1!$A$2</c:f>
              <c:strCache>
                <c:ptCount val="1"/>
                <c:pt idx="0">
                  <c:v>Missouri</c:v>
                </c:pt>
              </c:strCache>
            </c:strRef>
          </c:cat>
          <c:val>
            <c:numRef>
              <c:f>Sheet1!$C$2</c:f>
              <c:numCache>
                <c:formatCode>General</c:formatCode>
                <c:ptCount val="1"/>
                <c:pt idx="0">
                  <c:v>6141534</c:v>
                </c:pt>
              </c:numCache>
            </c:numRef>
          </c:val>
          <c:extLst>
            <c:ext xmlns:c16="http://schemas.microsoft.com/office/drawing/2014/chart" uri="{C3380CC4-5D6E-409C-BE32-E72D297353CC}">
              <c16:uniqueId val="{00000001-3CE8-4C84-A1D7-851B9B22957D}"/>
            </c:ext>
          </c:extLst>
        </c:ser>
        <c:ser>
          <c:idx val="2"/>
          <c:order val="2"/>
          <c:tx>
            <c:strRef>
              <c:f>Sheet1!$D$1</c:f>
              <c:strCache>
                <c:ptCount val="1"/>
                <c:pt idx="0">
                  <c:v>2022</c:v>
                </c:pt>
              </c:strCache>
            </c:strRef>
          </c:tx>
          <c:spPr>
            <a:solidFill>
              <a:schemeClr val="accent3"/>
            </a:solidFill>
            <a:ln>
              <a:noFill/>
            </a:ln>
            <a:effectLst/>
          </c:spPr>
          <c:invertIfNegative val="0"/>
          <c:cat>
            <c:strRef>
              <c:f>Sheet1!$A$2</c:f>
              <c:strCache>
                <c:ptCount val="1"/>
                <c:pt idx="0">
                  <c:v>Missouri</c:v>
                </c:pt>
              </c:strCache>
            </c:strRef>
          </c:cat>
          <c:val>
            <c:numRef>
              <c:f>Sheet1!$D$2</c:f>
              <c:numCache>
                <c:formatCode>General</c:formatCode>
                <c:ptCount val="1"/>
                <c:pt idx="0">
                  <c:v>6154422</c:v>
                </c:pt>
              </c:numCache>
            </c:numRef>
          </c:val>
          <c:extLst>
            <c:ext xmlns:c16="http://schemas.microsoft.com/office/drawing/2014/chart" uri="{C3380CC4-5D6E-409C-BE32-E72D297353CC}">
              <c16:uniqueId val="{00000002-3CE8-4C84-A1D7-851B9B22957D}"/>
            </c:ext>
          </c:extLst>
        </c:ser>
        <c:dLbls>
          <c:showLegendKey val="0"/>
          <c:showVal val="0"/>
          <c:showCatName val="0"/>
          <c:showSerName val="0"/>
          <c:showPercent val="0"/>
          <c:showBubbleSize val="0"/>
        </c:dLbls>
        <c:gapWidth val="219"/>
        <c:overlap val="-27"/>
        <c:axId val="1127736015"/>
        <c:axId val="854600736"/>
      </c:barChart>
      <c:catAx>
        <c:axId val="11277360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54600736"/>
        <c:crosses val="autoZero"/>
        <c:auto val="1"/>
        <c:lblAlgn val="ctr"/>
        <c:lblOffset val="100"/>
        <c:noMultiLvlLbl val="0"/>
      </c:catAx>
      <c:valAx>
        <c:axId val="854600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773601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Weekly Job</a:t>
            </a:r>
            <a:r>
              <a:rPr lang="en-US" baseline="0"/>
              <a:t> Center Visitors North Missouri</a:t>
            </a:r>
            <a:endParaRPr lang="en-US"/>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Sheet1!$A$2</c:f>
              <c:strCache>
                <c:ptCount val="1"/>
                <c:pt idx="0">
                  <c:v>2022</c:v>
                </c:pt>
              </c:strCache>
            </c:strRef>
          </c:tx>
          <c:spPr>
            <a:ln w="28575" cap="rnd">
              <a:solidFill>
                <a:schemeClr val="accent1"/>
              </a:solidFill>
              <a:round/>
            </a:ln>
            <a:effectLst/>
          </c:spPr>
          <c:marker>
            <c:symbol val="none"/>
          </c:marker>
          <c:cat>
            <c:strRef>
              <c:f>Sheet1!$B$1:$BA$1</c:f>
              <c:strCache>
                <c:ptCount val="52"/>
                <c:pt idx="0">
                  <c:v>Week 1</c:v>
                </c:pt>
                <c:pt idx="1">
                  <c:v>Week 2</c:v>
                </c:pt>
                <c:pt idx="2">
                  <c:v>Week 3</c:v>
                </c:pt>
                <c:pt idx="3">
                  <c:v>Week 4</c:v>
                </c:pt>
                <c:pt idx="4">
                  <c:v>Week 5</c:v>
                </c:pt>
                <c:pt idx="5">
                  <c:v>Week 6</c:v>
                </c:pt>
                <c:pt idx="6">
                  <c:v>Week 7</c:v>
                </c:pt>
                <c:pt idx="7">
                  <c:v>Week 8</c:v>
                </c:pt>
                <c:pt idx="8">
                  <c:v>Week 9</c:v>
                </c:pt>
                <c:pt idx="9">
                  <c:v>Week 10</c:v>
                </c:pt>
                <c:pt idx="10">
                  <c:v>Week 11</c:v>
                </c:pt>
                <c:pt idx="11">
                  <c:v>Week 12</c:v>
                </c:pt>
                <c:pt idx="12">
                  <c:v>Week 13</c:v>
                </c:pt>
                <c:pt idx="13">
                  <c:v>Week 14</c:v>
                </c:pt>
                <c:pt idx="14">
                  <c:v>Week 15</c:v>
                </c:pt>
                <c:pt idx="15">
                  <c:v>Week 16</c:v>
                </c:pt>
                <c:pt idx="16">
                  <c:v>Week 17</c:v>
                </c:pt>
                <c:pt idx="17">
                  <c:v>Week 18</c:v>
                </c:pt>
                <c:pt idx="18">
                  <c:v>Week 19</c:v>
                </c:pt>
                <c:pt idx="19">
                  <c:v>Week 20</c:v>
                </c:pt>
                <c:pt idx="20">
                  <c:v>Week 21</c:v>
                </c:pt>
                <c:pt idx="21">
                  <c:v>Week 22</c:v>
                </c:pt>
                <c:pt idx="22">
                  <c:v>Week 23</c:v>
                </c:pt>
                <c:pt idx="23">
                  <c:v>Week 24</c:v>
                </c:pt>
                <c:pt idx="24">
                  <c:v>Week 25</c:v>
                </c:pt>
                <c:pt idx="25">
                  <c:v>Week 26</c:v>
                </c:pt>
                <c:pt idx="26">
                  <c:v>Week 27</c:v>
                </c:pt>
                <c:pt idx="27">
                  <c:v>Week 28</c:v>
                </c:pt>
                <c:pt idx="28">
                  <c:v>Week 29</c:v>
                </c:pt>
                <c:pt idx="29">
                  <c:v>Week 30</c:v>
                </c:pt>
                <c:pt idx="30">
                  <c:v>Week 31</c:v>
                </c:pt>
                <c:pt idx="31">
                  <c:v>Week 32</c:v>
                </c:pt>
                <c:pt idx="32">
                  <c:v>Week 33</c:v>
                </c:pt>
                <c:pt idx="33">
                  <c:v>Week 34</c:v>
                </c:pt>
                <c:pt idx="34">
                  <c:v>Week 35</c:v>
                </c:pt>
                <c:pt idx="35">
                  <c:v>Week 36</c:v>
                </c:pt>
                <c:pt idx="36">
                  <c:v>Week 37</c:v>
                </c:pt>
                <c:pt idx="37">
                  <c:v>Week 38</c:v>
                </c:pt>
                <c:pt idx="38">
                  <c:v>Week 39</c:v>
                </c:pt>
                <c:pt idx="39">
                  <c:v>Week 40</c:v>
                </c:pt>
                <c:pt idx="40">
                  <c:v>Week 41</c:v>
                </c:pt>
                <c:pt idx="41">
                  <c:v>Week 42</c:v>
                </c:pt>
                <c:pt idx="42">
                  <c:v>Week 43</c:v>
                </c:pt>
                <c:pt idx="43">
                  <c:v>Week 44</c:v>
                </c:pt>
                <c:pt idx="44">
                  <c:v>Week 45</c:v>
                </c:pt>
                <c:pt idx="45">
                  <c:v>Week 46</c:v>
                </c:pt>
                <c:pt idx="46">
                  <c:v>Week 47</c:v>
                </c:pt>
                <c:pt idx="47">
                  <c:v>Week 48</c:v>
                </c:pt>
                <c:pt idx="48">
                  <c:v>Week 49</c:v>
                </c:pt>
                <c:pt idx="49">
                  <c:v>Week 50</c:v>
                </c:pt>
                <c:pt idx="50">
                  <c:v>Week 51</c:v>
                </c:pt>
                <c:pt idx="51">
                  <c:v>Week 52</c:v>
                </c:pt>
              </c:strCache>
            </c:strRef>
          </c:cat>
          <c:val>
            <c:numRef>
              <c:f>Sheet1!$B$2:$BA$2</c:f>
              <c:numCache>
                <c:formatCode>General</c:formatCode>
                <c:ptCount val="52"/>
                <c:pt idx="0">
                  <c:v>345</c:v>
                </c:pt>
                <c:pt idx="1">
                  <c:v>331</c:v>
                </c:pt>
                <c:pt idx="2">
                  <c:v>241</c:v>
                </c:pt>
                <c:pt idx="3">
                  <c:v>232</c:v>
                </c:pt>
                <c:pt idx="4">
                  <c:v>184</c:v>
                </c:pt>
                <c:pt idx="5">
                  <c:v>195</c:v>
                </c:pt>
                <c:pt idx="6">
                  <c:v>214</c:v>
                </c:pt>
                <c:pt idx="7">
                  <c:v>220</c:v>
                </c:pt>
                <c:pt idx="8">
                  <c:v>284</c:v>
                </c:pt>
                <c:pt idx="9">
                  <c:v>212</c:v>
                </c:pt>
                <c:pt idx="10">
                  <c:v>205</c:v>
                </c:pt>
                <c:pt idx="11">
                  <c:v>193</c:v>
                </c:pt>
                <c:pt idx="12">
                  <c:v>200</c:v>
                </c:pt>
                <c:pt idx="13">
                  <c:v>190</c:v>
                </c:pt>
                <c:pt idx="14">
                  <c:v>197</c:v>
                </c:pt>
                <c:pt idx="15">
                  <c:v>176</c:v>
                </c:pt>
                <c:pt idx="16">
                  <c:v>164</c:v>
                </c:pt>
                <c:pt idx="17">
                  <c:v>202</c:v>
                </c:pt>
                <c:pt idx="18">
                  <c:v>209</c:v>
                </c:pt>
                <c:pt idx="19">
                  <c:v>210</c:v>
                </c:pt>
                <c:pt idx="20">
                  <c:v>241</c:v>
                </c:pt>
                <c:pt idx="21">
                  <c:v>181</c:v>
                </c:pt>
                <c:pt idx="22">
                  <c:v>195</c:v>
                </c:pt>
                <c:pt idx="23">
                  <c:v>260</c:v>
                </c:pt>
                <c:pt idx="24">
                  <c:v>231</c:v>
                </c:pt>
                <c:pt idx="27">
                  <c:v>144</c:v>
                </c:pt>
                <c:pt idx="28">
                  <c:v>264</c:v>
                </c:pt>
                <c:pt idx="29">
                  <c:v>229</c:v>
                </c:pt>
                <c:pt idx="30">
                  <c:v>220</c:v>
                </c:pt>
                <c:pt idx="31">
                  <c:v>247</c:v>
                </c:pt>
                <c:pt idx="32">
                  <c:v>199</c:v>
                </c:pt>
                <c:pt idx="33">
                  <c:v>219</c:v>
                </c:pt>
                <c:pt idx="34">
                  <c:v>172</c:v>
                </c:pt>
                <c:pt idx="36">
                  <c:v>185</c:v>
                </c:pt>
                <c:pt idx="37">
                  <c:v>186</c:v>
                </c:pt>
                <c:pt idx="38">
                  <c:v>213</c:v>
                </c:pt>
                <c:pt idx="39">
                  <c:v>196</c:v>
                </c:pt>
                <c:pt idx="40">
                  <c:v>181</c:v>
                </c:pt>
                <c:pt idx="41">
                  <c:v>216</c:v>
                </c:pt>
                <c:pt idx="42">
                  <c:v>259</c:v>
                </c:pt>
                <c:pt idx="43">
                  <c:v>204</c:v>
                </c:pt>
                <c:pt idx="44">
                  <c:v>192</c:v>
                </c:pt>
                <c:pt idx="45">
                  <c:v>253</c:v>
                </c:pt>
                <c:pt idx="46">
                  <c:v>144</c:v>
                </c:pt>
                <c:pt idx="47">
                  <c:v>215</c:v>
                </c:pt>
                <c:pt idx="48">
                  <c:v>234</c:v>
                </c:pt>
                <c:pt idx="49">
                  <c:v>217</c:v>
                </c:pt>
                <c:pt idx="50">
                  <c:v>218</c:v>
                </c:pt>
                <c:pt idx="51">
                  <c:v>239</c:v>
                </c:pt>
              </c:numCache>
            </c:numRef>
          </c:val>
          <c:smooth val="0"/>
          <c:extLst>
            <c:ext xmlns:c16="http://schemas.microsoft.com/office/drawing/2014/chart" uri="{C3380CC4-5D6E-409C-BE32-E72D297353CC}">
              <c16:uniqueId val="{00000000-1841-4958-89E4-DC4124809A1D}"/>
            </c:ext>
          </c:extLst>
        </c:ser>
        <c:ser>
          <c:idx val="1"/>
          <c:order val="1"/>
          <c:tx>
            <c:strRef>
              <c:f>Sheet1!$A$3</c:f>
              <c:strCache>
                <c:ptCount val="1"/>
                <c:pt idx="0">
                  <c:v>2023</c:v>
                </c:pt>
              </c:strCache>
            </c:strRef>
          </c:tx>
          <c:spPr>
            <a:ln w="28575" cap="rnd">
              <a:solidFill>
                <a:schemeClr val="accent2"/>
              </a:solidFill>
              <a:round/>
            </a:ln>
            <a:effectLst/>
          </c:spPr>
          <c:marker>
            <c:symbol val="none"/>
          </c:marker>
          <c:cat>
            <c:strRef>
              <c:f>Sheet1!$B$1:$BA$1</c:f>
              <c:strCache>
                <c:ptCount val="52"/>
                <c:pt idx="0">
                  <c:v>Week 1</c:v>
                </c:pt>
                <c:pt idx="1">
                  <c:v>Week 2</c:v>
                </c:pt>
                <c:pt idx="2">
                  <c:v>Week 3</c:v>
                </c:pt>
                <c:pt idx="3">
                  <c:v>Week 4</c:v>
                </c:pt>
                <c:pt idx="4">
                  <c:v>Week 5</c:v>
                </c:pt>
                <c:pt idx="5">
                  <c:v>Week 6</c:v>
                </c:pt>
                <c:pt idx="6">
                  <c:v>Week 7</c:v>
                </c:pt>
                <c:pt idx="7">
                  <c:v>Week 8</c:v>
                </c:pt>
                <c:pt idx="8">
                  <c:v>Week 9</c:v>
                </c:pt>
                <c:pt idx="9">
                  <c:v>Week 10</c:v>
                </c:pt>
                <c:pt idx="10">
                  <c:v>Week 11</c:v>
                </c:pt>
                <c:pt idx="11">
                  <c:v>Week 12</c:v>
                </c:pt>
                <c:pt idx="12">
                  <c:v>Week 13</c:v>
                </c:pt>
                <c:pt idx="13">
                  <c:v>Week 14</c:v>
                </c:pt>
                <c:pt idx="14">
                  <c:v>Week 15</c:v>
                </c:pt>
                <c:pt idx="15">
                  <c:v>Week 16</c:v>
                </c:pt>
                <c:pt idx="16">
                  <c:v>Week 17</c:v>
                </c:pt>
                <c:pt idx="17">
                  <c:v>Week 18</c:v>
                </c:pt>
                <c:pt idx="18">
                  <c:v>Week 19</c:v>
                </c:pt>
                <c:pt idx="19">
                  <c:v>Week 20</c:v>
                </c:pt>
                <c:pt idx="20">
                  <c:v>Week 21</c:v>
                </c:pt>
                <c:pt idx="21">
                  <c:v>Week 22</c:v>
                </c:pt>
                <c:pt idx="22">
                  <c:v>Week 23</c:v>
                </c:pt>
                <c:pt idx="23">
                  <c:v>Week 24</c:v>
                </c:pt>
                <c:pt idx="24">
                  <c:v>Week 25</c:v>
                </c:pt>
                <c:pt idx="25">
                  <c:v>Week 26</c:v>
                </c:pt>
                <c:pt idx="26">
                  <c:v>Week 27</c:v>
                </c:pt>
                <c:pt idx="27">
                  <c:v>Week 28</c:v>
                </c:pt>
                <c:pt idx="28">
                  <c:v>Week 29</c:v>
                </c:pt>
                <c:pt idx="29">
                  <c:v>Week 30</c:v>
                </c:pt>
                <c:pt idx="30">
                  <c:v>Week 31</c:v>
                </c:pt>
                <c:pt idx="31">
                  <c:v>Week 32</c:v>
                </c:pt>
                <c:pt idx="32">
                  <c:v>Week 33</c:v>
                </c:pt>
                <c:pt idx="33">
                  <c:v>Week 34</c:v>
                </c:pt>
                <c:pt idx="34">
                  <c:v>Week 35</c:v>
                </c:pt>
                <c:pt idx="35">
                  <c:v>Week 36</c:v>
                </c:pt>
                <c:pt idx="36">
                  <c:v>Week 37</c:v>
                </c:pt>
                <c:pt idx="37">
                  <c:v>Week 38</c:v>
                </c:pt>
                <c:pt idx="38">
                  <c:v>Week 39</c:v>
                </c:pt>
                <c:pt idx="39">
                  <c:v>Week 40</c:v>
                </c:pt>
                <c:pt idx="40">
                  <c:v>Week 41</c:v>
                </c:pt>
                <c:pt idx="41">
                  <c:v>Week 42</c:v>
                </c:pt>
                <c:pt idx="42">
                  <c:v>Week 43</c:v>
                </c:pt>
                <c:pt idx="43">
                  <c:v>Week 44</c:v>
                </c:pt>
                <c:pt idx="44">
                  <c:v>Week 45</c:v>
                </c:pt>
                <c:pt idx="45">
                  <c:v>Week 46</c:v>
                </c:pt>
                <c:pt idx="46">
                  <c:v>Week 47</c:v>
                </c:pt>
                <c:pt idx="47">
                  <c:v>Week 48</c:v>
                </c:pt>
                <c:pt idx="48">
                  <c:v>Week 49</c:v>
                </c:pt>
                <c:pt idx="49">
                  <c:v>Week 50</c:v>
                </c:pt>
                <c:pt idx="50">
                  <c:v>Week 51</c:v>
                </c:pt>
                <c:pt idx="51">
                  <c:v>Week 52</c:v>
                </c:pt>
              </c:strCache>
            </c:strRef>
          </c:cat>
          <c:val>
            <c:numRef>
              <c:f>Sheet1!$B$3:$BA$3</c:f>
              <c:numCache>
                <c:formatCode>General</c:formatCode>
                <c:ptCount val="52"/>
                <c:pt idx="0">
                  <c:v>278</c:v>
                </c:pt>
                <c:pt idx="1">
                  <c:v>309</c:v>
                </c:pt>
                <c:pt idx="2">
                  <c:v>262</c:v>
                </c:pt>
                <c:pt idx="3">
                  <c:v>292</c:v>
                </c:pt>
                <c:pt idx="4">
                  <c:v>308</c:v>
                </c:pt>
                <c:pt idx="5">
                  <c:v>311</c:v>
                </c:pt>
                <c:pt idx="6">
                  <c:v>258</c:v>
                </c:pt>
                <c:pt idx="7">
                  <c:v>280</c:v>
                </c:pt>
                <c:pt idx="8">
                  <c:v>273</c:v>
                </c:pt>
                <c:pt idx="9">
                  <c:v>287</c:v>
                </c:pt>
                <c:pt idx="10">
                  <c:v>250</c:v>
                </c:pt>
                <c:pt idx="11">
                  <c:v>276</c:v>
                </c:pt>
                <c:pt idx="12">
                  <c:v>213</c:v>
                </c:pt>
                <c:pt idx="13">
                  <c:v>216</c:v>
                </c:pt>
                <c:pt idx="14">
                  <c:v>222</c:v>
                </c:pt>
                <c:pt idx="15">
                  <c:v>242</c:v>
                </c:pt>
                <c:pt idx="16">
                  <c:v>255</c:v>
                </c:pt>
                <c:pt idx="17">
                  <c:v>261</c:v>
                </c:pt>
                <c:pt idx="18">
                  <c:v>167</c:v>
                </c:pt>
                <c:pt idx="19">
                  <c:v>265</c:v>
                </c:pt>
                <c:pt idx="20">
                  <c:v>309</c:v>
                </c:pt>
                <c:pt idx="21">
                  <c:v>254</c:v>
                </c:pt>
                <c:pt idx="22">
                  <c:v>302</c:v>
                </c:pt>
                <c:pt idx="23">
                  <c:v>283</c:v>
                </c:pt>
                <c:pt idx="24">
                  <c:v>200</c:v>
                </c:pt>
                <c:pt idx="25">
                  <c:v>312</c:v>
                </c:pt>
                <c:pt idx="26">
                  <c:v>170</c:v>
                </c:pt>
                <c:pt idx="27">
                  <c:v>335</c:v>
                </c:pt>
                <c:pt idx="28">
                  <c:v>253</c:v>
                </c:pt>
                <c:pt idx="29">
                  <c:v>267</c:v>
                </c:pt>
                <c:pt idx="30">
                  <c:v>242</c:v>
                </c:pt>
                <c:pt idx="31">
                  <c:v>273</c:v>
                </c:pt>
                <c:pt idx="32">
                  <c:v>262</c:v>
                </c:pt>
                <c:pt idx="33">
                  <c:v>246</c:v>
                </c:pt>
                <c:pt idx="34">
                  <c:v>263</c:v>
                </c:pt>
                <c:pt idx="35">
                  <c:v>236</c:v>
                </c:pt>
                <c:pt idx="36">
                  <c:v>267</c:v>
                </c:pt>
                <c:pt idx="37">
                  <c:v>292</c:v>
                </c:pt>
                <c:pt idx="38">
                  <c:v>297</c:v>
                </c:pt>
                <c:pt idx="39">
                  <c:v>221</c:v>
                </c:pt>
                <c:pt idx="40">
                  <c:v>234</c:v>
                </c:pt>
                <c:pt idx="41">
                  <c:v>269</c:v>
                </c:pt>
                <c:pt idx="42">
                  <c:v>269</c:v>
                </c:pt>
                <c:pt idx="43">
                  <c:v>255</c:v>
                </c:pt>
                <c:pt idx="44">
                  <c:v>203</c:v>
                </c:pt>
                <c:pt idx="45">
                  <c:v>287</c:v>
                </c:pt>
                <c:pt idx="46">
                  <c:v>158</c:v>
                </c:pt>
                <c:pt idx="47">
                  <c:v>311</c:v>
                </c:pt>
                <c:pt idx="48">
                  <c:v>311</c:v>
                </c:pt>
                <c:pt idx="49">
                  <c:v>291</c:v>
                </c:pt>
                <c:pt idx="50">
                  <c:v>288</c:v>
                </c:pt>
                <c:pt idx="51">
                  <c:v>216</c:v>
                </c:pt>
              </c:numCache>
            </c:numRef>
          </c:val>
          <c:smooth val="0"/>
          <c:extLst>
            <c:ext xmlns:c16="http://schemas.microsoft.com/office/drawing/2014/chart" uri="{C3380CC4-5D6E-409C-BE32-E72D297353CC}">
              <c16:uniqueId val="{00000001-1841-4958-89E4-DC4124809A1D}"/>
            </c:ext>
          </c:extLst>
        </c:ser>
        <c:dLbls>
          <c:showLegendKey val="0"/>
          <c:showVal val="0"/>
          <c:showCatName val="0"/>
          <c:showSerName val="0"/>
          <c:showPercent val="0"/>
          <c:showBubbleSize val="0"/>
        </c:dLbls>
        <c:smooth val="0"/>
        <c:axId val="1107217791"/>
        <c:axId val="1131258527"/>
      </c:lineChart>
      <c:catAx>
        <c:axId val="110721779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31258527"/>
        <c:crosses val="autoZero"/>
        <c:auto val="1"/>
        <c:lblAlgn val="ctr"/>
        <c:lblOffset val="100"/>
        <c:noMultiLvlLbl val="0"/>
      </c:catAx>
      <c:valAx>
        <c:axId val="113125852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072177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Average Weekly Visitors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2022</c:v>
                </c:pt>
              </c:strCache>
            </c:strRef>
          </c:tx>
          <c:spPr>
            <a:solidFill>
              <a:schemeClr val="accent1"/>
            </a:solidFill>
            <a:ln>
              <a:noFill/>
            </a:ln>
            <a:effectLst/>
          </c:spPr>
          <c:invertIfNegative val="0"/>
          <c:dLbls>
            <c:delete val="1"/>
          </c:dLbls>
          <c:cat>
            <c:strRef>
              <c:f>Sheet1!$A$2:$A$5</c:f>
              <c:strCache>
                <c:ptCount val="4"/>
                <c:pt idx="0">
                  <c:v>Chillicothe</c:v>
                </c:pt>
                <c:pt idx="1">
                  <c:v>Hannibal</c:v>
                </c:pt>
                <c:pt idx="2">
                  <c:v>Kirkville</c:v>
                </c:pt>
                <c:pt idx="3">
                  <c:v>St. Joseph</c:v>
                </c:pt>
              </c:strCache>
            </c:strRef>
          </c:cat>
          <c:val>
            <c:numRef>
              <c:f>Sheet1!$B$2:$B$5</c:f>
              <c:numCache>
                <c:formatCode>0.00</c:formatCode>
                <c:ptCount val="4"/>
                <c:pt idx="0">
                  <c:v>14.96</c:v>
                </c:pt>
                <c:pt idx="1">
                  <c:v>36.729999999999997</c:v>
                </c:pt>
                <c:pt idx="2">
                  <c:v>32.67</c:v>
                </c:pt>
                <c:pt idx="3">
                  <c:v>86.98</c:v>
                </c:pt>
              </c:numCache>
            </c:numRef>
          </c:val>
          <c:extLst>
            <c:ext xmlns:c16="http://schemas.microsoft.com/office/drawing/2014/chart" uri="{C3380CC4-5D6E-409C-BE32-E72D297353CC}">
              <c16:uniqueId val="{00000000-F816-4958-AD9F-C078FBBE3DC3}"/>
            </c:ext>
          </c:extLst>
        </c:ser>
        <c:ser>
          <c:idx val="1"/>
          <c:order val="1"/>
          <c:tx>
            <c:strRef>
              <c:f>Sheet1!$C$1</c:f>
              <c:strCache>
                <c:ptCount val="1"/>
                <c:pt idx="0">
                  <c:v>2023</c:v>
                </c:pt>
              </c:strCache>
            </c:strRef>
          </c:tx>
          <c:spPr>
            <a:solidFill>
              <a:schemeClr val="accent2"/>
            </a:solidFill>
            <a:ln>
              <a:noFill/>
            </a:ln>
            <a:effectLst/>
          </c:spPr>
          <c:invertIfNegative val="0"/>
          <c:dLbls>
            <c:delete val="1"/>
          </c:dLbls>
          <c:cat>
            <c:strRef>
              <c:f>Sheet1!$A$2:$A$5</c:f>
              <c:strCache>
                <c:ptCount val="4"/>
                <c:pt idx="0">
                  <c:v>Chillicothe</c:v>
                </c:pt>
                <c:pt idx="1">
                  <c:v>Hannibal</c:v>
                </c:pt>
                <c:pt idx="2">
                  <c:v>Kirkville</c:v>
                </c:pt>
                <c:pt idx="3">
                  <c:v>St. Joseph</c:v>
                </c:pt>
              </c:strCache>
            </c:strRef>
          </c:cat>
          <c:val>
            <c:numRef>
              <c:f>Sheet1!$C$2:$C$5</c:f>
              <c:numCache>
                <c:formatCode>0.00</c:formatCode>
                <c:ptCount val="4"/>
                <c:pt idx="0">
                  <c:v>15.81</c:v>
                </c:pt>
                <c:pt idx="1">
                  <c:v>57.81</c:v>
                </c:pt>
                <c:pt idx="2">
                  <c:v>36</c:v>
                </c:pt>
                <c:pt idx="3">
                  <c:v>120.6</c:v>
                </c:pt>
              </c:numCache>
            </c:numRef>
          </c:val>
          <c:extLst>
            <c:ext xmlns:c16="http://schemas.microsoft.com/office/drawing/2014/chart" uri="{C3380CC4-5D6E-409C-BE32-E72D297353CC}">
              <c16:uniqueId val="{00000001-F816-4958-AD9F-C078FBBE3DC3}"/>
            </c:ext>
          </c:extLst>
        </c:ser>
        <c:dLbls>
          <c:dLblPos val="outEnd"/>
          <c:showLegendKey val="0"/>
          <c:showVal val="1"/>
          <c:showCatName val="0"/>
          <c:showSerName val="0"/>
          <c:showPercent val="0"/>
          <c:showBubbleSize val="0"/>
        </c:dLbls>
        <c:gapWidth val="219"/>
        <c:overlap val="-27"/>
        <c:axId val="1576441632"/>
        <c:axId val="1485116480"/>
      </c:barChart>
      <c:catAx>
        <c:axId val="1576441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85116480"/>
        <c:crosses val="autoZero"/>
        <c:auto val="1"/>
        <c:lblAlgn val="ctr"/>
        <c:lblOffset val="100"/>
        <c:noMultiLvlLbl val="0"/>
      </c:catAx>
      <c:valAx>
        <c:axId val="1485116480"/>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76441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Total Job</a:t>
            </a:r>
            <a:r>
              <a:rPr lang="en-US" baseline="0"/>
              <a:t> Seekers Served</a:t>
            </a:r>
            <a:endParaRPr lang="en-US"/>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2022</c:v>
                </c:pt>
              </c:strCache>
            </c:strRef>
          </c:tx>
          <c:spPr>
            <a:solidFill>
              <a:schemeClr val="accent1"/>
            </a:solidFill>
            <a:ln>
              <a:noFill/>
            </a:ln>
            <a:effectLst/>
          </c:spPr>
          <c:invertIfNegative val="0"/>
          <c:cat>
            <c:strRef>
              <c:f>Sheet1!$A$2:$A$5</c:f>
              <c:strCache>
                <c:ptCount val="4"/>
                <c:pt idx="0">
                  <c:v>Cental</c:v>
                </c:pt>
                <c:pt idx="1">
                  <c:v>East</c:v>
                </c:pt>
                <c:pt idx="2">
                  <c:v>West</c:v>
                </c:pt>
                <c:pt idx="3">
                  <c:v>Total</c:v>
                </c:pt>
              </c:strCache>
            </c:strRef>
          </c:cat>
          <c:val>
            <c:numRef>
              <c:f>Sheet1!$B$2:$B$5</c:f>
              <c:numCache>
                <c:formatCode>General</c:formatCode>
                <c:ptCount val="4"/>
                <c:pt idx="0">
                  <c:v>1248</c:v>
                </c:pt>
                <c:pt idx="1">
                  <c:v>1000</c:v>
                </c:pt>
                <c:pt idx="2">
                  <c:v>2088</c:v>
                </c:pt>
                <c:pt idx="3">
                  <c:v>4705</c:v>
                </c:pt>
              </c:numCache>
            </c:numRef>
          </c:val>
          <c:extLst>
            <c:ext xmlns:c16="http://schemas.microsoft.com/office/drawing/2014/chart" uri="{C3380CC4-5D6E-409C-BE32-E72D297353CC}">
              <c16:uniqueId val="{00000000-2515-41F2-88B6-D8ADBA82DC84}"/>
            </c:ext>
          </c:extLst>
        </c:ser>
        <c:ser>
          <c:idx val="1"/>
          <c:order val="1"/>
          <c:tx>
            <c:strRef>
              <c:f>Sheet1!$C$1</c:f>
              <c:strCache>
                <c:ptCount val="1"/>
                <c:pt idx="0">
                  <c:v>2023</c:v>
                </c:pt>
              </c:strCache>
            </c:strRef>
          </c:tx>
          <c:spPr>
            <a:solidFill>
              <a:schemeClr val="accent2"/>
            </a:solidFill>
            <a:ln>
              <a:noFill/>
            </a:ln>
            <a:effectLst/>
          </c:spPr>
          <c:invertIfNegative val="0"/>
          <c:cat>
            <c:strRef>
              <c:f>Sheet1!$A$2:$A$5</c:f>
              <c:strCache>
                <c:ptCount val="4"/>
                <c:pt idx="0">
                  <c:v>Cental</c:v>
                </c:pt>
                <c:pt idx="1">
                  <c:v>East</c:v>
                </c:pt>
                <c:pt idx="2">
                  <c:v>West</c:v>
                </c:pt>
                <c:pt idx="3">
                  <c:v>Total</c:v>
                </c:pt>
              </c:strCache>
            </c:strRef>
          </c:cat>
          <c:val>
            <c:numRef>
              <c:f>Sheet1!$C$2:$C$5</c:f>
              <c:numCache>
                <c:formatCode>General</c:formatCode>
                <c:ptCount val="4"/>
                <c:pt idx="0">
                  <c:v>1302</c:v>
                </c:pt>
                <c:pt idx="1">
                  <c:v>1065</c:v>
                </c:pt>
                <c:pt idx="2">
                  <c:v>2369</c:v>
                </c:pt>
                <c:pt idx="3">
                  <c:v>5262</c:v>
                </c:pt>
              </c:numCache>
            </c:numRef>
          </c:val>
          <c:extLst>
            <c:ext xmlns:c16="http://schemas.microsoft.com/office/drawing/2014/chart" uri="{C3380CC4-5D6E-409C-BE32-E72D297353CC}">
              <c16:uniqueId val="{00000001-2515-41F2-88B6-D8ADBA82DC84}"/>
            </c:ext>
          </c:extLst>
        </c:ser>
        <c:dLbls>
          <c:showLegendKey val="0"/>
          <c:showVal val="0"/>
          <c:showCatName val="0"/>
          <c:showSerName val="0"/>
          <c:showPercent val="0"/>
          <c:showBubbleSize val="0"/>
        </c:dLbls>
        <c:gapWidth val="219"/>
        <c:overlap val="-27"/>
        <c:axId val="1107221631"/>
        <c:axId val="1125557471"/>
      </c:barChart>
      <c:catAx>
        <c:axId val="11072216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5557471"/>
        <c:crosses val="autoZero"/>
        <c:auto val="1"/>
        <c:lblAlgn val="ctr"/>
        <c:lblOffset val="100"/>
        <c:noMultiLvlLbl val="0"/>
      </c:catAx>
      <c:valAx>
        <c:axId val="112555747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0722163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Businesses</a:t>
            </a:r>
            <a:r>
              <a:rPr lang="en-US" baseline="0"/>
              <a:t> Served</a:t>
            </a:r>
            <a:endParaRPr lang="en-US"/>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2022</c:v>
                </c:pt>
              </c:strCache>
            </c:strRef>
          </c:tx>
          <c:spPr>
            <a:solidFill>
              <a:schemeClr val="accent1"/>
            </a:solidFill>
            <a:ln>
              <a:noFill/>
            </a:ln>
            <a:effectLst/>
          </c:spPr>
          <c:invertIfNegative val="0"/>
          <c:cat>
            <c:numRef>
              <c:f>Sheet1!$A$2</c:f>
              <c:numCache>
                <c:formatCode>General</c:formatCode>
                <c:ptCount val="1"/>
              </c:numCache>
            </c:numRef>
          </c:cat>
          <c:val>
            <c:numRef>
              <c:f>Sheet1!$B$2</c:f>
              <c:numCache>
                <c:formatCode>General</c:formatCode>
                <c:ptCount val="1"/>
                <c:pt idx="0">
                  <c:v>843</c:v>
                </c:pt>
              </c:numCache>
            </c:numRef>
          </c:val>
          <c:extLst>
            <c:ext xmlns:c16="http://schemas.microsoft.com/office/drawing/2014/chart" uri="{C3380CC4-5D6E-409C-BE32-E72D297353CC}">
              <c16:uniqueId val="{00000000-6F0E-4B32-B884-F68F005087A2}"/>
            </c:ext>
          </c:extLst>
        </c:ser>
        <c:ser>
          <c:idx val="1"/>
          <c:order val="1"/>
          <c:tx>
            <c:strRef>
              <c:f>Sheet1!$C$1</c:f>
              <c:strCache>
                <c:ptCount val="1"/>
                <c:pt idx="0">
                  <c:v>2023</c:v>
                </c:pt>
              </c:strCache>
            </c:strRef>
          </c:tx>
          <c:spPr>
            <a:solidFill>
              <a:schemeClr val="accent2"/>
            </a:solidFill>
            <a:ln>
              <a:noFill/>
            </a:ln>
            <a:effectLst/>
          </c:spPr>
          <c:invertIfNegative val="0"/>
          <c:cat>
            <c:numRef>
              <c:f>Sheet1!$A$2</c:f>
              <c:numCache>
                <c:formatCode>General</c:formatCode>
                <c:ptCount val="1"/>
              </c:numCache>
            </c:numRef>
          </c:cat>
          <c:val>
            <c:numRef>
              <c:f>Sheet1!$C$2</c:f>
              <c:numCache>
                <c:formatCode>General</c:formatCode>
                <c:ptCount val="1"/>
                <c:pt idx="0">
                  <c:v>539</c:v>
                </c:pt>
              </c:numCache>
            </c:numRef>
          </c:val>
          <c:extLst>
            <c:ext xmlns:c16="http://schemas.microsoft.com/office/drawing/2014/chart" uri="{C3380CC4-5D6E-409C-BE32-E72D297353CC}">
              <c16:uniqueId val="{00000001-6F0E-4B32-B884-F68F005087A2}"/>
            </c:ext>
          </c:extLst>
        </c:ser>
        <c:dLbls>
          <c:showLegendKey val="0"/>
          <c:showVal val="0"/>
          <c:showCatName val="0"/>
          <c:showSerName val="0"/>
          <c:showPercent val="0"/>
          <c:showBubbleSize val="0"/>
        </c:dLbls>
        <c:gapWidth val="219"/>
        <c:overlap val="-27"/>
        <c:axId val="1891549871"/>
        <c:axId val="1901039135"/>
      </c:barChart>
      <c:catAx>
        <c:axId val="18915498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01039135"/>
        <c:crosses val="autoZero"/>
        <c:auto val="1"/>
        <c:lblAlgn val="ctr"/>
        <c:lblOffset val="100"/>
        <c:noMultiLvlLbl val="0"/>
      </c:catAx>
      <c:valAx>
        <c:axId val="190103913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915498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Services Delivered to Businesses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2022</c:v>
                </c:pt>
              </c:strCache>
            </c:strRef>
          </c:tx>
          <c:spPr>
            <a:solidFill>
              <a:schemeClr val="accent1"/>
            </a:solidFill>
            <a:ln>
              <a:noFill/>
            </a:ln>
            <a:effectLst/>
          </c:spPr>
          <c:invertIfNegative val="0"/>
          <c:cat>
            <c:numRef>
              <c:f>Sheet1!$A$2</c:f>
              <c:numCache>
                <c:formatCode>General</c:formatCode>
                <c:ptCount val="1"/>
              </c:numCache>
            </c:numRef>
          </c:cat>
          <c:val>
            <c:numRef>
              <c:f>Sheet1!$B$2</c:f>
              <c:numCache>
                <c:formatCode>General</c:formatCode>
                <c:ptCount val="1"/>
                <c:pt idx="0">
                  <c:v>6891</c:v>
                </c:pt>
              </c:numCache>
            </c:numRef>
          </c:val>
          <c:extLst>
            <c:ext xmlns:c16="http://schemas.microsoft.com/office/drawing/2014/chart" uri="{C3380CC4-5D6E-409C-BE32-E72D297353CC}">
              <c16:uniqueId val="{00000000-C55D-4406-9355-8EC7896ED2E0}"/>
            </c:ext>
          </c:extLst>
        </c:ser>
        <c:ser>
          <c:idx val="1"/>
          <c:order val="1"/>
          <c:tx>
            <c:strRef>
              <c:f>Sheet1!$C$1</c:f>
              <c:strCache>
                <c:ptCount val="1"/>
                <c:pt idx="0">
                  <c:v>2023</c:v>
                </c:pt>
              </c:strCache>
            </c:strRef>
          </c:tx>
          <c:spPr>
            <a:solidFill>
              <a:schemeClr val="accent2"/>
            </a:solidFill>
            <a:ln>
              <a:noFill/>
            </a:ln>
            <a:effectLst/>
          </c:spPr>
          <c:invertIfNegative val="0"/>
          <c:cat>
            <c:numRef>
              <c:f>Sheet1!$A$2</c:f>
              <c:numCache>
                <c:formatCode>General</c:formatCode>
                <c:ptCount val="1"/>
              </c:numCache>
            </c:numRef>
          </c:cat>
          <c:val>
            <c:numRef>
              <c:f>Sheet1!$C$2</c:f>
              <c:numCache>
                <c:formatCode>General</c:formatCode>
                <c:ptCount val="1"/>
                <c:pt idx="0">
                  <c:v>6327</c:v>
                </c:pt>
              </c:numCache>
            </c:numRef>
          </c:val>
          <c:extLst>
            <c:ext xmlns:c16="http://schemas.microsoft.com/office/drawing/2014/chart" uri="{C3380CC4-5D6E-409C-BE32-E72D297353CC}">
              <c16:uniqueId val="{00000001-C55D-4406-9355-8EC7896ED2E0}"/>
            </c:ext>
          </c:extLst>
        </c:ser>
        <c:dLbls>
          <c:showLegendKey val="0"/>
          <c:showVal val="0"/>
          <c:showCatName val="0"/>
          <c:showSerName val="0"/>
          <c:showPercent val="0"/>
          <c:showBubbleSize val="0"/>
        </c:dLbls>
        <c:gapWidth val="219"/>
        <c:overlap val="-27"/>
        <c:axId val="1314232511"/>
        <c:axId val="1086110943"/>
      </c:barChart>
      <c:catAx>
        <c:axId val="1314232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86110943"/>
        <c:crosses val="autoZero"/>
        <c:auto val="1"/>
        <c:lblAlgn val="ctr"/>
        <c:lblOffset val="100"/>
        <c:noMultiLvlLbl val="0"/>
      </c:catAx>
      <c:valAx>
        <c:axId val="108611094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142325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Survey Results</c:v>
                </c:pt>
              </c:strCache>
            </c:strRef>
          </c:tx>
          <c:spPr>
            <a:solidFill>
              <a:schemeClr val="accent1"/>
            </a:solidFill>
            <a:ln>
              <a:noFill/>
            </a:ln>
            <a:effectLst/>
          </c:spPr>
          <c:invertIfNegative val="0"/>
          <c:cat>
            <c:strRef>
              <c:f>Sheet1!$A$2:$A$5</c:f>
              <c:strCache>
                <c:ptCount val="3"/>
                <c:pt idx="0">
                  <c:v>Northwest</c:v>
                </c:pt>
                <c:pt idx="1">
                  <c:v>Northeast</c:v>
                </c:pt>
                <c:pt idx="2">
                  <c:v>Other</c:v>
                </c:pt>
              </c:strCache>
            </c:strRef>
          </c:cat>
          <c:val>
            <c:numRef>
              <c:f>Sheet1!$B$2:$B$5</c:f>
              <c:numCache>
                <c:formatCode>General</c:formatCode>
                <c:ptCount val="4"/>
                <c:pt idx="0">
                  <c:v>6</c:v>
                </c:pt>
                <c:pt idx="1">
                  <c:v>3</c:v>
                </c:pt>
                <c:pt idx="2">
                  <c:v>3</c:v>
                </c:pt>
              </c:numCache>
            </c:numRef>
          </c:val>
          <c:extLst>
            <c:ext xmlns:c16="http://schemas.microsoft.com/office/drawing/2014/chart" uri="{C3380CC4-5D6E-409C-BE32-E72D297353CC}">
              <c16:uniqueId val="{00000000-F7C8-4360-9ECC-E61E8D175872}"/>
            </c:ext>
          </c:extLst>
        </c:ser>
        <c:dLbls>
          <c:showLegendKey val="0"/>
          <c:showVal val="0"/>
          <c:showCatName val="0"/>
          <c:showSerName val="0"/>
          <c:showPercent val="0"/>
          <c:showBubbleSize val="0"/>
        </c:dLbls>
        <c:gapWidth val="219"/>
        <c:overlap val="-27"/>
        <c:axId val="1833296543"/>
        <c:axId val="1842777119"/>
      </c:barChart>
      <c:catAx>
        <c:axId val="183329654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42777119"/>
        <c:crosses val="autoZero"/>
        <c:auto val="1"/>
        <c:lblAlgn val="ctr"/>
        <c:lblOffset val="100"/>
        <c:noMultiLvlLbl val="0"/>
      </c:catAx>
      <c:valAx>
        <c:axId val="184277711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3329654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92F940C-8F61-4B9D-8D86-D47DA07A150C}" type="datetimeFigureOut">
              <a:rPr lang="en-US" smtClean="0"/>
              <a:t>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5EAE2-4272-4AAB-9BE5-766DABDC0B74}" type="slidenum">
              <a:rPr lang="en-US" smtClean="0"/>
              <a:t>‹#›</a:t>
            </a:fld>
            <a:endParaRPr lang="en-US"/>
          </a:p>
        </p:txBody>
      </p:sp>
    </p:spTree>
    <p:extLst>
      <p:ext uri="{BB962C8B-B14F-4D97-AF65-F5344CB8AC3E}">
        <p14:creationId xmlns:p14="http://schemas.microsoft.com/office/powerpoint/2010/main" val="445711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2F940C-8F61-4B9D-8D86-D47DA07A150C}" type="datetimeFigureOut">
              <a:rPr lang="en-US" smtClean="0"/>
              <a:t>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5EAE2-4272-4AAB-9BE5-766DABDC0B74}" type="slidenum">
              <a:rPr lang="en-US" smtClean="0"/>
              <a:t>‹#›</a:t>
            </a:fld>
            <a:endParaRPr lang="en-US"/>
          </a:p>
        </p:txBody>
      </p:sp>
    </p:spTree>
    <p:extLst>
      <p:ext uri="{BB962C8B-B14F-4D97-AF65-F5344CB8AC3E}">
        <p14:creationId xmlns:p14="http://schemas.microsoft.com/office/powerpoint/2010/main" val="4223538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2F940C-8F61-4B9D-8D86-D47DA07A150C}" type="datetimeFigureOut">
              <a:rPr lang="en-US" smtClean="0"/>
              <a:t>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5EAE2-4272-4AAB-9BE5-766DABDC0B74}" type="slidenum">
              <a:rPr lang="en-US" smtClean="0"/>
              <a:t>‹#›</a:t>
            </a:fld>
            <a:endParaRPr lang="en-US"/>
          </a:p>
        </p:txBody>
      </p:sp>
    </p:spTree>
    <p:extLst>
      <p:ext uri="{BB962C8B-B14F-4D97-AF65-F5344CB8AC3E}">
        <p14:creationId xmlns:p14="http://schemas.microsoft.com/office/powerpoint/2010/main" val="3853704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92F940C-8F61-4B9D-8D86-D47DA07A150C}" type="datetimeFigureOut">
              <a:rPr lang="en-US" smtClean="0"/>
              <a:t>2/13/2024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05EAE2-4272-4AAB-9BE5-766DABDC0B74}" type="slidenum">
              <a:rPr lang="en-US" smtClean="0"/>
              <a:t>‹#›</a:t>
            </a:fld>
            <a:endParaRPr lang="en-US"/>
          </a:p>
        </p:txBody>
      </p:sp>
    </p:spTree>
    <p:extLst>
      <p:ext uri="{BB962C8B-B14F-4D97-AF65-F5344CB8AC3E}">
        <p14:creationId xmlns:p14="http://schemas.microsoft.com/office/powerpoint/2010/main" val="241538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92F940C-8F61-4B9D-8D86-D47DA07A150C}" type="datetimeFigureOut">
              <a:rPr lang="en-US" smtClean="0"/>
              <a:t>2/13/2024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05EAE2-4272-4AAB-9BE5-766DABDC0B74}" type="slidenum">
              <a:rPr lang="en-US" smtClean="0"/>
              <a:t>‹#›</a:t>
            </a:fld>
            <a:endParaRPr lang="en-US"/>
          </a:p>
        </p:txBody>
      </p:sp>
    </p:spTree>
    <p:extLst>
      <p:ext uri="{BB962C8B-B14F-4D97-AF65-F5344CB8AC3E}">
        <p14:creationId xmlns:p14="http://schemas.microsoft.com/office/powerpoint/2010/main" val="3686275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p>
        </p:txBody>
      </p:sp>
      <p:sp>
        <p:nvSpPr>
          <p:cNvPr id="3" name="Date Placeholder 2"/>
          <p:cNvSpPr>
            <a:spLocks noGrp="1"/>
          </p:cNvSpPr>
          <p:nvPr>
            <p:ph type="dt" sz="half" idx="10"/>
          </p:nvPr>
        </p:nvSpPr>
        <p:spPr/>
        <p:txBody>
          <a:bodyPr/>
          <a:lstStyle/>
          <a:p>
            <a:fld id="{792F940C-8F61-4B9D-8D86-D47DA07A150C}" type="datetimeFigureOut">
              <a:rPr lang="en-US" smtClean="0"/>
              <a:t>2/13/2024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05EAE2-4272-4AAB-9BE5-766DABDC0B74}" type="slidenum">
              <a:rPr lang="en-US" smtClean="0"/>
              <a:t>‹#›</a:t>
            </a:fld>
            <a:endParaRPr lang="en-US"/>
          </a:p>
        </p:txBody>
      </p:sp>
    </p:spTree>
    <p:extLst>
      <p:ext uri="{BB962C8B-B14F-4D97-AF65-F5344CB8AC3E}">
        <p14:creationId xmlns:p14="http://schemas.microsoft.com/office/powerpoint/2010/main" val="3412030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2F940C-8F61-4B9D-8D86-D47DA07A150C}" type="datetimeFigureOut">
              <a:rPr lang="en-US" smtClean="0"/>
              <a:t>2/13/2024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05EAE2-4272-4AAB-9BE5-766DABDC0B74}" type="slidenum">
              <a:rPr lang="en-US" smtClean="0"/>
              <a:t>‹#›</a:t>
            </a:fld>
            <a:endParaRPr lang="en-US"/>
          </a:p>
        </p:txBody>
      </p:sp>
    </p:spTree>
    <p:extLst>
      <p:ext uri="{BB962C8B-B14F-4D97-AF65-F5344CB8AC3E}">
        <p14:creationId xmlns:p14="http://schemas.microsoft.com/office/powerpoint/2010/main" val="1258449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92F940C-8F61-4B9D-8D86-D47DA07A150C}" type="datetimeFigureOut">
              <a:rPr lang="en-US" smtClean="0"/>
              <a:t>2/13/2024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05EAE2-4272-4AAB-9BE5-766DABDC0B74}" type="slidenum">
              <a:rPr lang="en-US" smtClean="0"/>
              <a:t>‹#›</a:t>
            </a:fld>
            <a:endParaRPr lang="en-US"/>
          </a:p>
        </p:txBody>
      </p:sp>
    </p:spTree>
    <p:extLst>
      <p:ext uri="{BB962C8B-B14F-4D97-AF65-F5344CB8AC3E}">
        <p14:creationId xmlns:p14="http://schemas.microsoft.com/office/powerpoint/2010/main" val="37373411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92F940C-8F61-4B9D-8D86-D47DA07A150C}" type="datetimeFigureOut">
              <a:rPr lang="en-US" smtClean="0"/>
              <a:t>2/13/2024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05EAE2-4272-4AAB-9BE5-766DABDC0B74}" type="slidenum">
              <a:rPr lang="en-US" smtClean="0"/>
              <a:t>‹#›</a:t>
            </a:fld>
            <a:endParaRPr lang="en-US"/>
          </a:p>
        </p:txBody>
      </p:sp>
    </p:spTree>
    <p:extLst>
      <p:ext uri="{BB962C8B-B14F-4D97-AF65-F5344CB8AC3E}">
        <p14:creationId xmlns:p14="http://schemas.microsoft.com/office/powerpoint/2010/main" val="694308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2F940C-8F61-4B9D-8D86-D47DA07A150C}" type="datetimeFigureOut">
              <a:rPr lang="en-US" smtClean="0"/>
              <a:t>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5EAE2-4272-4AAB-9BE5-766DABDC0B74}" type="slidenum">
              <a:rPr lang="en-US" smtClean="0"/>
              <a:t>‹#›</a:t>
            </a:fld>
            <a:endParaRPr lang="en-US"/>
          </a:p>
        </p:txBody>
      </p:sp>
    </p:spTree>
    <p:extLst>
      <p:ext uri="{BB962C8B-B14F-4D97-AF65-F5344CB8AC3E}">
        <p14:creationId xmlns:p14="http://schemas.microsoft.com/office/powerpoint/2010/main" val="8762842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2F940C-8F61-4B9D-8D86-D47DA07A150C}" type="datetimeFigureOut">
              <a:rPr lang="en-US" smtClean="0"/>
              <a:t>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5EAE2-4272-4AAB-9BE5-766DABDC0B74}"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latin typeface="Arial"/>
              </a:rPr>
              <a:t>”</a:t>
            </a:r>
            <a:endParaRPr lang="en-US">
              <a:solidFill>
                <a:schemeClr val="accent1">
                  <a:lumMod val="60000"/>
                  <a:lumOff val="40000"/>
                </a:schemeClr>
              </a:solidFill>
              <a:latin typeface="Arial"/>
            </a:endParaRPr>
          </a:p>
        </p:txBody>
      </p:sp>
    </p:spTree>
    <p:extLst>
      <p:ext uri="{BB962C8B-B14F-4D97-AF65-F5344CB8AC3E}">
        <p14:creationId xmlns:p14="http://schemas.microsoft.com/office/powerpoint/2010/main" val="29683810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2F940C-8F61-4B9D-8D86-D47DA07A150C}" type="datetimeFigureOut">
              <a:rPr lang="en-US" smtClean="0"/>
              <a:t>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5EAE2-4272-4AAB-9BE5-766DABDC0B74}" type="slidenum">
              <a:rPr lang="en-US" smtClean="0"/>
              <a:t>‹#›</a:t>
            </a:fld>
            <a:endParaRPr lang="en-US"/>
          </a:p>
        </p:txBody>
      </p:sp>
    </p:spTree>
    <p:extLst>
      <p:ext uri="{BB962C8B-B14F-4D97-AF65-F5344CB8AC3E}">
        <p14:creationId xmlns:p14="http://schemas.microsoft.com/office/powerpoint/2010/main" val="40412534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2F940C-8F61-4B9D-8D86-D47DA07A150C}" type="datetimeFigureOut">
              <a:rPr lang="en-US" smtClean="0"/>
              <a:t>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5EAE2-4272-4AAB-9BE5-766DABDC0B74}"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382464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2F940C-8F61-4B9D-8D86-D47DA07A150C}" type="datetimeFigureOut">
              <a:rPr lang="en-US" smtClean="0"/>
              <a:t>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5EAE2-4272-4AAB-9BE5-766DABDC0B74}" type="slidenum">
              <a:rPr lang="en-US" smtClean="0"/>
              <a:t>‹#›</a:t>
            </a:fld>
            <a:endParaRPr lang="en-US"/>
          </a:p>
        </p:txBody>
      </p:sp>
    </p:spTree>
    <p:extLst>
      <p:ext uri="{BB962C8B-B14F-4D97-AF65-F5344CB8AC3E}">
        <p14:creationId xmlns:p14="http://schemas.microsoft.com/office/powerpoint/2010/main" val="35956900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2F940C-8F61-4B9D-8D86-D47DA07A150C}" type="datetimeFigureOut">
              <a:rPr lang="en-US" smtClean="0"/>
              <a:t>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5EAE2-4272-4AAB-9BE5-766DABDC0B74}" type="slidenum">
              <a:rPr lang="en-US" smtClean="0"/>
              <a:t>‹#›</a:t>
            </a:fld>
            <a:endParaRPr lang="en-US"/>
          </a:p>
        </p:txBody>
      </p:sp>
    </p:spTree>
    <p:extLst>
      <p:ext uri="{BB962C8B-B14F-4D97-AF65-F5344CB8AC3E}">
        <p14:creationId xmlns:p14="http://schemas.microsoft.com/office/powerpoint/2010/main" val="4962118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2F940C-8F61-4B9D-8D86-D47DA07A150C}" type="datetimeFigureOut">
              <a:rPr lang="en-US" smtClean="0"/>
              <a:t>2/13/2024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5EAE2-4272-4AAB-9BE5-766DABDC0B74}" type="slidenum">
              <a:rPr lang="en-US" smtClean="0"/>
              <a:t>‹#›</a:t>
            </a:fld>
            <a:endParaRPr lang="en-US"/>
          </a:p>
        </p:txBody>
      </p:sp>
    </p:spTree>
    <p:extLst>
      <p:ext uri="{BB962C8B-B14F-4D97-AF65-F5344CB8AC3E}">
        <p14:creationId xmlns:p14="http://schemas.microsoft.com/office/powerpoint/2010/main" val="3801548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2F940C-8F61-4B9D-8D86-D47DA07A150C}" type="datetimeFigureOut">
              <a:rPr lang="en-US" smtClean="0"/>
              <a:t>2/13/2024</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C05EAE2-4272-4AAB-9BE5-766DABDC0B74}" type="slidenum">
              <a:rPr lang="en-US" smtClean="0"/>
              <a:t>‹#›</a:t>
            </a:fld>
            <a:endParaRPr lang="en-US"/>
          </a:p>
        </p:txBody>
      </p:sp>
    </p:spTree>
    <p:extLst>
      <p:ext uri="{BB962C8B-B14F-4D97-AF65-F5344CB8AC3E}">
        <p14:creationId xmlns:p14="http://schemas.microsoft.com/office/powerpoint/2010/main" val="14286322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128FC1-9ECF-87AA-68DC-E94FE3D45DD0}"/>
              </a:ext>
            </a:extLst>
          </p:cNvPr>
          <p:cNvSpPr>
            <a:spLocks noGrp="1"/>
          </p:cNvSpPr>
          <p:nvPr>
            <p:ph type="ctrTitle"/>
          </p:nvPr>
        </p:nvSpPr>
        <p:spPr>
          <a:xfrm>
            <a:off x="985969" y="4553712"/>
            <a:ext cx="8288032" cy="1096316"/>
          </a:xfrm>
        </p:spPr>
        <p:txBody>
          <a:bodyPr>
            <a:normAutofit/>
          </a:bodyPr>
          <a:lstStyle/>
          <a:p>
            <a:pPr algn="ctr"/>
            <a:r>
              <a:rPr lang="en-US" sz="4800"/>
              <a:t>Strategic Planning 2024</a:t>
            </a:r>
          </a:p>
        </p:txBody>
      </p:sp>
      <p:sp>
        <p:nvSpPr>
          <p:cNvPr id="3" name="Subtitle 2">
            <a:extLst>
              <a:ext uri="{FF2B5EF4-FFF2-40B4-BE49-F238E27FC236}">
                <a16:creationId xmlns:a16="http://schemas.microsoft.com/office/drawing/2014/main" id="{A716E291-2B0B-3A47-54FB-F2923729E78B}"/>
              </a:ext>
            </a:extLst>
          </p:cNvPr>
          <p:cNvSpPr>
            <a:spLocks noGrp="1"/>
          </p:cNvSpPr>
          <p:nvPr>
            <p:ph type="subTitle" idx="1"/>
          </p:nvPr>
        </p:nvSpPr>
        <p:spPr>
          <a:xfrm>
            <a:off x="985969" y="5650029"/>
            <a:ext cx="8288032" cy="469122"/>
          </a:xfrm>
        </p:spPr>
        <p:txBody>
          <a:bodyPr>
            <a:normAutofit/>
          </a:bodyPr>
          <a:lstStyle/>
          <a:p>
            <a:pPr algn="ctr">
              <a:lnSpc>
                <a:spcPct val="90000"/>
              </a:lnSpc>
            </a:pPr>
            <a:r>
              <a:rPr lang="en-US" sz="900"/>
              <a:t>February 13, 2024</a:t>
            </a:r>
          </a:p>
          <a:p>
            <a:pPr algn="ctr">
              <a:lnSpc>
                <a:spcPct val="90000"/>
              </a:lnSpc>
            </a:pPr>
            <a:r>
              <a:rPr lang="en-US" sz="900"/>
              <a:t>Chillicothe Country Club</a:t>
            </a:r>
          </a:p>
        </p:txBody>
      </p:sp>
      <p:pic>
        <p:nvPicPr>
          <p:cNvPr id="5" name="Picture 4" descr="A map of the state of missouri&#10;&#10;Description automatically generated">
            <a:extLst>
              <a:ext uri="{FF2B5EF4-FFF2-40B4-BE49-F238E27FC236}">
                <a16:creationId xmlns:a16="http://schemas.microsoft.com/office/drawing/2014/main" id="{B0A48A2D-7885-C703-996F-4CEA1FE0E88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1629" y="934222"/>
            <a:ext cx="4816711" cy="3299450"/>
          </a:xfrm>
          <a:prstGeom prst="rect">
            <a:avLst/>
          </a:prstGeom>
        </p:spPr>
      </p:pic>
    </p:spTree>
    <p:extLst>
      <p:ext uri="{BB962C8B-B14F-4D97-AF65-F5344CB8AC3E}">
        <p14:creationId xmlns:p14="http://schemas.microsoft.com/office/powerpoint/2010/main" val="1570980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descr="One in a crowd">
            <a:extLst>
              <a:ext uri="{FF2B5EF4-FFF2-40B4-BE49-F238E27FC236}">
                <a16:creationId xmlns:a16="http://schemas.microsoft.com/office/drawing/2014/main" id="{F3CBB795-AB56-03A2-605F-157905BAFDB1}"/>
              </a:ext>
            </a:extLst>
          </p:cNvPr>
          <p:cNvPicPr>
            <a:picLocks noChangeAspect="1"/>
          </p:cNvPicPr>
          <p:nvPr/>
        </p:nvPicPr>
        <p:blipFill rotWithShape="1">
          <a:blip r:embed="rId2"/>
          <a:srcRect l="10776" r="2586"/>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B353FD1E-643B-96A5-0259-B69CA834C08B}"/>
              </a:ext>
            </a:extLst>
          </p:cNvPr>
          <p:cNvSpPr>
            <a:spLocks noGrp="1"/>
          </p:cNvSpPr>
          <p:nvPr>
            <p:ph type="title"/>
          </p:nvPr>
        </p:nvSpPr>
        <p:spPr>
          <a:xfrm>
            <a:off x="325653" y="609600"/>
            <a:ext cx="4295883" cy="1320800"/>
          </a:xfrm>
        </p:spPr>
        <p:txBody>
          <a:bodyPr>
            <a:normAutofit fontScale="90000"/>
          </a:bodyPr>
          <a:lstStyle/>
          <a:p>
            <a:r>
              <a:rPr lang="en-US"/>
              <a:t>Board Member/Guest Introductions</a:t>
            </a:r>
          </a:p>
        </p:txBody>
      </p:sp>
      <p:sp>
        <p:nvSpPr>
          <p:cNvPr id="3" name="Content Placeholder 2">
            <a:extLst>
              <a:ext uri="{FF2B5EF4-FFF2-40B4-BE49-F238E27FC236}">
                <a16:creationId xmlns:a16="http://schemas.microsoft.com/office/drawing/2014/main" id="{D87EA98F-61EA-6582-D7E7-A1A2CE911FE5}"/>
              </a:ext>
            </a:extLst>
          </p:cNvPr>
          <p:cNvSpPr>
            <a:spLocks noGrp="1"/>
          </p:cNvSpPr>
          <p:nvPr>
            <p:ph idx="1"/>
          </p:nvPr>
        </p:nvSpPr>
        <p:spPr>
          <a:xfrm>
            <a:off x="677334" y="2160589"/>
            <a:ext cx="3851122" cy="3880773"/>
          </a:xfrm>
        </p:spPr>
        <p:txBody>
          <a:bodyPr>
            <a:normAutofit/>
          </a:bodyPr>
          <a:lstStyle/>
          <a:p>
            <a:pPr marL="0" indent="0">
              <a:buNone/>
            </a:pPr>
            <a:r>
              <a:rPr lang="en-US" sz="2400"/>
              <a:t>Tell us your name and Business or Partner Organization that you represent.</a:t>
            </a:r>
          </a:p>
          <a:p>
            <a:pPr marL="0" indent="0">
              <a:buNone/>
            </a:pPr>
            <a:endParaRPr lang="en-US"/>
          </a:p>
        </p:txBody>
      </p:sp>
      <p:cxnSp>
        <p:nvCxnSpPr>
          <p:cNvPr id="14" name="Straight Connector 13">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806579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4765F-92D3-7EC2-11BF-9B23FBF6AF4B}"/>
              </a:ext>
            </a:extLst>
          </p:cNvPr>
          <p:cNvSpPr>
            <a:spLocks noGrp="1"/>
          </p:cNvSpPr>
          <p:nvPr>
            <p:ph type="title"/>
          </p:nvPr>
        </p:nvSpPr>
        <p:spPr/>
        <p:txBody>
          <a:bodyPr/>
          <a:lstStyle/>
          <a:p>
            <a:r>
              <a:rPr lang="en-US"/>
              <a:t>Guest Speakers</a:t>
            </a:r>
          </a:p>
        </p:txBody>
      </p:sp>
      <p:sp>
        <p:nvSpPr>
          <p:cNvPr id="3" name="Content Placeholder 2">
            <a:extLst>
              <a:ext uri="{FF2B5EF4-FFF2-40B4-BE49-F238E27FC236}">
                <a16:creationId xmlns:a16="http://schemas.microsoft.com/office/drawing/2014/main" id="{14C99CA6-728C-C997-FE02-6B0A0F6355AE}"/>
              </a:ext>
            </a:extLst>
          </p:cNvPr>
          <p:cNvSpPr>
            <a:spLocks noGrp="1"/>
          </p:cNvSpPr>
          <p:nvPr>
            <p:ph idx="1"/>
          </p:nvPr>
        </p:nvSpPr>
        <p:spPr/>
        <p:txBody>
          <a:bodyPr/>
          <a:lstStyle/>
          <a:p>
            <a:r>
              <a:rPr lang="en-US"/>
              <a:t>Mark Bauer</a:t>
            </a:r>
          </a:p>
          <a:p>
            <a:r>
              <a:rPr lang="en-US"/>
              <a:t>Rebecca Fletcher</a:t>
            </a:r>
          </a:p>
        </p:txBody>
      </p:sp>
    </p:spTree>
    <p:extLst>
      <p:ext uri="{BB962C8B-B14F-4D97-AF65-F5344CB8AC3E}">
        <p14:creationId xmlns:p14="http://schemas.microsoft.com/office/powerpoint/2010/main" val="3347033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68139-D4E1-CDBB-C4E3-C7F19C9B11B0}"/>
              </a:ext>
            </a:extLst>
          </p:cNvPr>
          <p:cNvSpPr>
            <a:spLocks noGrp="1"/>
          </p:cNvSpPr>
          <p:nvPr>
            <p:ph type="title"/>
          </p:nvPr>
        </p:nvSpPr>
        <p:spPr/>
        <p:txBody>
          <a:bodyPr/>
          <a:lstStyle/>
          <a:p>
            <a:r>
              <a:rPr lang="en-US"/>
              <a:t>Lunch</a:t>
            </a:r>
          </a:p>
        </p:txBody>
      </p:sp>
    </p:spTree>
    <p:extLst>
      <p:ext uri="{BB962C8B-B14F-4D97-AF65-F5344CB8AC3E}">
        <p14:creationId xmlns:p14="http://schemas.microsoft.com/office/powerpoint/2010/main" val="2874690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5AA33-92A7-EBFF-E6D6-0D996EFFF8FE}"/>
              </a:ext>
            </a:extLst>
          </p:cNvPr>
          <p:cNvSpPr>
            <a:spLocks noGrp="1"/>
          </p:cNvSpPr>
          <p:nvPr>
            <p:ph type="title"/>
          </p:nvPr>
        </p:nvSpPr>
        <p:spPr>
          <a:xfrm>
            <a:off x="677334" y="609600"/>
            <a:ext cx="8596668" cy="1320800"/>
          </a:xfrm>
        </p:spPr>
        <p:txBody>
          <a:bodyPr anchor="t">
            <a:normAutofit/>
          </a:bodyPr>
          <a:lstStyle/>
          <a:p>
            <a:r>
              <a:rPr lang="en-US"/>
              <a:t>State WDB Vision/Mission</a:t>
            </a:r>
          </a:p>
        </p:txBody>
      </p:sp>
      <p:sp>
        <p:nvSpPr>
          <p:cNvPr id="3" name="Content Placeholder 2">
            <a:extLst>
              <a:ext uri="{FF2B5EF4-FFF2-40B4-BE49-F238E27FC236}">
                <a16:creationId xmlns:a16="http://schemas.microsoft.com/office/drawing/2014/main" id="{1996B14D-B0BA-9B3F-3096-A57792FEB8F0}"/>
              </a:ext>
            </a:extLst>
          </p:cNvPr>
          <p:cNvSpPr>
            <a:spLocks noGrp="1"/>
          </p:cNvSpPr>
          <p:nvPr>
            <p:ph idx="1"/>
          </p:nvPr>
        </p:nvSpPr>
        <p:spPr>
          <a:xfrm>
            <a:off x="677334" y="2160590"/>
            <a:ext cx="5220430" cy="3701270"/>
          </a:xfrm>
        </p:spPr>
        <p:txBody>
          <a:bodyPr>
            <a:normAutofit/>
          </a:bodyPr>
          <a:lstStyle/>
          <a:p>
            <a:pPr marL="0" indent="0">
              <a:lnSpc>
                <a:spcPct val="90000"/>
              </a:lnSpc>
              <a:buNone/>
            </a:pPr>
            <a:r>
              <a:rPr lang="en-US" sz="1700" b="1"/>
              <a:t>Vision  </a:t>
            </a:r>
          </a:p>
          <a:p>
            <a:pPr marL="0" indent="0">
              <a:lnSpc>
                <a:spcPct val="90000"/>
              </a:lnSpc>
              <a:buNone/>
            </a:pPr>
            <a:r>
              <a:rPr lang="en-US" sz="1700"/>
              <a:t>The vision of the WDB is to prepare Missourians to enter the workforce with marketable skills and to provide businesses with recruitment assistance to find workers with the skills they need.</a:t>
            </a:r>
          </a:p>
          <a:p>
            <a:pPr marL="0" indent="0">
              <a:lnSpc>
                <a:spcPct val="90000"/>
              </a:lnSpc>
              <a:buNone/>
            </a:pPr>
            <a:endParaRPr lang="en-US" sz="1700"/>
          </a:p>
          <a:p>
            <a:pPr marL="0" indent="0">
              <a:lnSpc>
                <a:spcPct val="90000"/>
              </a:lnSpc>
              <a:buNone/>
            </a:pPr>
            <a:r>
              <a:rPr lang="en-US" sz="1700" b="1"/>
              <a:t>Mission</a:t>
            </a:r>
          </a:p>
          <a:p>
            <a:pPr marL="0" indent="0">
              <a:lnSpc>
                <a:spcPct val="90000"/>
              </a:lnSpc>
              <a:buNone/>
            </a:pPr>
            <a:r>
              <a:rPr lang="en-US" sz="1700" b="0" i="0">
                <a:effectLst/>
                <a:latin typeface="Tahoma" panose="020B0604030504040204" pitchFamily="34" charset="0"/>
              </a:rPr>
              <a:t>The mission of the WDB is to engage employers, education providers, economic development, and other stakeholders to help the workforce development system achieve the purpose of WIOA and the State's strategic and operational vision and goals outlined in the State Plan.</a:t>
            </a:r>
            <a:endParaRPr lang="en-US" sz="1700"/>
          </a:p>
        </p:txBody>
      </p:sp>
      <p:pic>
        <p:nvPicPr>
          <p:cNvPr id="7" name="Graphic 6" descr="Bullseye">
            <a:extLst>
              <a:ext uri="{FF2B5EF4-FFF2-40B4-BE49-F238E27FC236}">
                <a16:creationId xmlns:a16="http://schemas.microsoft.com/office/drawing/2014/main" id="{9FDF9BE8-C304-4C29-F56A-656C728474F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931919" y="2159000"/>
            <a:ext cx="2301033" cy="2301033"/>
          </a:xfrm>
          <a:prstGeom prst="rect">
            <a:avLst/>
          </a:prstGeom>
        </p:spPr>
      </p:pic>
    </p:spTree>
    <p:extLst>
      <p:ext uri="{BB962C8B-B14F-4D97-AF65-F5344CB8AC3E}">
        <p14:creationId xmlns:p14="http://schemas.microsoft.com/office/powerpoint/2010/main" val="47016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65CDC2-CE9B-EE1B-7F39-0A1C53719DF2}"/>
              </a:ext>
            </a:extLst>
          </p:cNvPr>
          <p:cNvSpPr>
            <a:spLocks noGrp="1"/>
          </p:cNvSpPr>
          <p:nvPr>
            <p:ph type="title"/>
          </p:nvPr>
        </p:nvSpPr>
        <p:spPr>
          <a:xfrm>
            <a:off x="1286933" y="609600"/>
            <a:ext cx="10197494" cy="1099457"/>
          </a:xfrm>
        </p:spPr>
        <p:txBody>
          <a:bodyPr>
            <a:normAutofit/>
          </a:bodyPr>
          <a:lstStyle/>
          <a:p>
            <a:r>
              <a:rPr lang="en-US"/>
              <a:t>Missouri WDB Focus Areas</a:t>
            </a:r>
          </a:p>
        </p:txBody>
      </p:sp>
      <p:sp>
        <p:nvSpPr>
          <p:cNvPr id="11" name="Isosceles Triangle 10">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Isosceles Triangle 12">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4" name="Content Placeholder 3">
            <a:extLst>
              <a:ext uri="{FF2B5EF4-FFF2-40B4-BE49-F238E27FC236}">
                <a16:creationId xmlns:a16="http://schemas.microsoft.com/office/drawing/2014/main" id="{4EF52B8B-4EF0-BC88-5DD7-99BA73DDBA0C}"/>
              </a:ext>
            </a:extLst>
          </p:cNvPr>
          <p:cNvGraphicFramePr>
            <a:graphicFrameLocks noGrp="1"/>
          </p:cNvGraphicFramePr>
          <p:nvPr>
            <p:ph idx="1"/>
            <p:extLst>
              <p:ext uri="{D42A27DB-BD31-4B8C-83A1-F6EECF244321}">
                <p14:modId xmlns:p14="http://schemas.microsoft.com/office/powerpoint/2010/main" val="1947657040"/>
              </p:ext>
            </p:extLst>
          </p:nvPr>
        </p:nvGraphicFramePr>
        <p:xfrm>
          <a:off x="906765" y="1504667"/>
          <a:ext cx="10641830" cy="4892297"/>
        </p:xfrm>
        <a:graphic>
          <a:graphicData uri="http://schemas.openxmlformats.org/drawingml/2006/table">
            <a:tbl>
              <a:tblPr firstRow="1" bandRow="1">
                <a:tableStyleId>{5C22544A-7EE6-4342-B048-85BDC9FD1C3A}</a:tableStyleId>
              </a:tblPr>
              <a:tblGrid>
                <a:gridCol w="2232810">
                  <a:extLst>
                    <a:ext uri="{9D8B030D-6E8A-4147-A177-3AD203B41FA5}">
                      <a16:colId xmlns:a16="http://schemas.microsoft.com/office/drawing/2014/main" val="3761897337"/>
                    </a:ext>
                  </a:extLst>
                </a:gridCol>
                <a:gridCol w="8409020">
                  <a:extLst>
                    <a:ext uri="{9D8B030D-6E8A-4147-A177-3AD203B41FA5}">
                      <a16:colId xmlns:a16="http://schemas.microsoft.com/office/drawing/2014/main" val="2918007339"/>
                    </a:ext>
                  </a:extLst>
                </a:gridCol>
              </a:tblGrid>
              <a:tr h="242606">
                <a:tc>
                  <a:txBody>
                    <a:bodyPr/>
                    <a:lstStyle/>
                    <a:p>
                      <a:r>
                        <a:rPr lang="en-US" sz="1600"/>
                        <a:t>Focus Area</a:t>
                      </a:r>
                    </a:p>
                  </a:txBody>
                  <a:tcPr marL="40935" marR="40935" marT="20467" marB="20467"/>
                </a:tc>
                <a:tc>
                  <a:txBody>
                    <a:bodyPr/>
                    <a:lstStyle/>
                    <a:p>
                      <a:r>
                        <a:rPr lang="en-US" sz="1600"/>
                        <a:t>Description</a:t>
                      </a:r>
                    </a:p>
                  </a:txBody>
                  <a:tcPr marL="40935" marR="40935" marT="20467" marB="20467"/>
                </a:tc>
                <a:extLst>
                  <a:ext uri="{0D108BD9-81ED-4DB2-BD59-A6C34878D82A}">
                    <a16:rowId xmlns:a16="http://schemas.microsoft.com/office/drawing/2014/main" val="1949065768"/>
                  </a:ext>
                </a:extLst>
              </a:tr>
              <a:tr h="1056822">
                <a:tc>
                  <a:txBody>
                    <a:bodyPr/>
                    <a:lstStyle/>
                    <a:p>
                      <a:r>
                        <a:rPr lang="en-US" sz="1400"/>
                        <a:t>Job Center Operations</a:t>
                      </a:r>
                    </a:p>
                  </a:txBody>
                  <a:tcPr marL="40935" marR="40935" marT="20467" marB="20467"/>
                </a:tc>
                <a:tc>
                  <a:txBody>
                    <a:bodyPr/>
                    <a:lstStyle/>
                    <a:p>
                      <a:r>
                        <a:rPr lang="en-US" sz="1400"/>
                        <a:t>Training staff to listen and guide customers to decisions, providing customer experience training to be a resource and understand partner services, build partnerships, and review the customer experience business process. This aligns with the State Combined Plan strategy to improve service design and delivery, and the goal of maximizing efficiency and access to services.</a:t>
                      </a:r>
                    </a:p>
                    <a:p>
                      <a:endParaRPr lang="en-US" sz="1400"/>
                    </a:p>
                  </a:txBody>
                  <a:tcPr marL="40935" marR="40935" marT="20467" marB="20467"/>
                </a:tc>
                <a:extLst>
                  <a:ext uri="{0D108BD9-81ED-4DB2-BD59-A6C34878D82A}">
                    <a16:rowId xmlns:a16="http://schemas.microsoft.com/office/drawing/2014/main" val="3531644816"/>
                  </a:ext>
                </a:extLst>
              </a:tr>
              <a:tr h="1260376">
                <a:tc>
                  <a:txBody>
                    <a:bodyPr/>
                    <a:lstStyle/>
                    <a:p>
                      <a:r>
                        <a:rPr lang="en-US" sz="1400"/>
                        <a:t>Technology</a:t>
                      </a:r>
                    </a:p>
                  </a:txBody>
                  <a:tcPr marL="40935" marR="40935" marT="20467" marB="20467"/>
                </a:tc>
                <a:tc>
                  <a:txBody>
                    <a:bodyPr/>
                    <a:lstStyle/>
                    <a:p>
                      <a:r>
                        <a:rPr lang="en-US" sz="1400"/>
                        <a:t>Focus on the growth and development of small businesses in utilizing the MoJobs labor market information system, formation of an ongoing technology assessment committee, and continuing to meet customers and job seekers where they are through the use of technology. This supports the strategy in delivering services to employers, employer engagement as a goal, and maximizing efficiency and access</a:t>
                      </a:r>
                    </a:p>
                    <a:p>
                      <a:r>
                        <a:rPr lang="en-US" sz="1400"/>
                        <a:t>to services.</a:t>
                      </a:r>
                    </a:p>
                    <a:p>
                      <a:endParaRPr lang="en-US" sz="1400"/>
                    </a:p>
                  </a:txBody>
                  <a:tcPr marL="40935" marR="40935" marT="20467" marB="20467"/>
                </a:tc>
                <a:extLst>
                  <a:ext uri="{0D108BD9-81ED-4DB2-BD59-A6C34878D82A}">
                    <a16:rowId xmlns:a16="http://schemas.microsoft.com/office/drawing/2014/main" val="1621378761"/>
                  </a:ext>
                </a:extLst>
              </a:tr>
              <a:tr h="1056822">
                <a:tc>
                  <a:txBody>
                    <a:bodyPr/>
                    <a:lstStyle/>
                    <a:p>
                      <a:r>
                        <a:rPr lang="en-US" sz="1400"/>
                        <a:t>Training </a:t>
                      </a:r>
                    </a:p>
                  </a:txBody>
                  <a:tcPr marL="40935" marR="40935" marT="20467" marB="20467"/>
                </a:tc>
                <a:tc>
                  <a:txBody>
                    <a:bodyPr/>
                    <a:lstStyle/>
                    <a:p>
                      <a:r>
                        <a:rPr lang="en-US" sz="1400"/>
                        <a:t>Support the workforce system in development of training partnerships and becoming a training resource, and work with employers to identify employer training needs at different career points (entry, mid, and advanced levels). This aligns with the strategy to implement policies and practices for service design and delivery for all citizens, including youth, and engaging employers.</a:t>
                      </a:r>
                    </a:p>
                    <a:p>
                      <a:endParaRPr lang="en-US" sz="1400"/>
                    </a:p>
                  </a:txBody>
                  <a:tcPr marL="40935" marR="40935" marT="20467" marB="20467"/>
                </a:tc>
                <a:extLst>
                  <a:ext uri="{0D108BD9-81ED-4DB2-BD59-A6C34878D82A}">
                    <a16:rowId xmlns:a16="http://schemas.microsoft.com/office/drawing/2014/main" val="3739831267"/>
                  </a:ext>
                </a:extLst>
              </a:tr>
              <a:tr h="1070961">
                <a:tc>
                  <a:txBody>
                    <a:bodyPr/>
                    <a:lstStyle/>
                    <a:p>
                      <a:r>
                        <a:rPr lang="en-US" sz="1400"/>
                        <a:t>Public Awareness</a:t>
                      </a:r>
                    </a:p>
                  </a:txBody>
                  <a:tcPr marL="40935" marR="40935" marT="20467" marB="20467"/>
                </a:tc>
                <a:tc>
                  <a:txBody>
                    <a:bodyPr/>
                    <a:lstStyle/>
                    <a:p>
                      <a:r>
                        <a:rPr lang="en-US" sz="1400"/>
                        <a:t>Provide and deliver a consistent message about workforce services, and focus on the customer experience. This specifically addresses one of the Missouri public workforce system weaknesses of messaging and ensuring that citizens are aware of the services provided and have access to them.</a:t>
                      </a:r>
                    </a:p>
                  </a:txBody>
                  <a:tcPr marL="40935" marR="40935" marT="20467" marB="20467"/>
                </a:tc>
                <a:extLst>
                  <a:ext uri="{0D108BD9-81ED-4DB2-BD59-A6C34878D82A}">
                    <a16:rowId xmlns:a16="http://schemas.microsoft.com/office/drawing/2014/main" val="1950230200"/>
                  </a:ext>
                </a:extLst>
              </a:tr>
            </a:tbl>
          </a:graphicData>
        </a:graphic>
      </p:graphicFrame>
    </p:spTree>
    <p:extLst>
      <p:ext uri="{BB962C8B-B14F-4D97-AF65-F5344CB8AC3E}">
        <p14:creationId xmlns:p14="http://schemas.microsoft.com/office/powerpoint/2010/main" val="3689876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DFDA5-22F1-1856-74ED-2AAEB40AD1C6}"/>
              </a:ext>
            </a:extLst>
          </p:cNvPr>
          <p:cNvSpPr>
            <a:spLocks noGrp="1"/>
          </p:cNvSpPr>
          <p:nvPr>
            <p:ph type="title"/>
          </p:nvPr>
        </p:nvSpPr>
        <p:spPr>
          <a:xfrm>
            <a:off x="2849562" y="609600"/>
            <a:ext cx="6424440" cy="1320800"/>
          </a:xfrm>
        </p:spPr>
        <p:txBody>
          <a:bodyPr>
            <a:normAutofit/>
          </a:bodyPr>
          <a:lstStyle/>
          <a:p>
            <a:r>
              <a:rPr lang="en-US"/>
              <a:t>State Plan Goals</a:t>
            </a:r>
          </a:p>
        </p:txBody>
      </p:sp>
      <p:pic>
        <p:nvPicPr>
          <p:cNvPr id="5" name="Picture 4" descr="Bright ladder against dull ladders">
            <a:extLst>
              <a:ext uri="{FF2B5EF4-FFF2-40B4-BE49-F238E27FC236}">
                <a16:creationId xmlns:a16="http://schemas.microsoft.com/office/drawing/2014/main" id="{E6D421AF-F479-8179-87C4-7AF8C8E7B6E3}"/>
              </a:ext>
            </a:extLst>
          </p:cNvPr>
          <p:cNvPicPr>
            <a:picLocks noChangeAspect="1"/>
          </p:cNvPicPr>
          <p:nvPr/>
        </p:nvPicPr>
        <p:blipFill rotWithShape="1">
          <a:blip r:embed="rId2"/>
          <a:srcRect l="57716" r="12426" b="-2"/>
          <a:stretch/>
        </p:blipFill>
        <p:spPr>
          <a:xfrm>
            <a:off x="20" y="10"/>
            <a:ext cx="2734036" cy="6867719"/>
          </a:xfrm>
          <a:custGeom>
            <a:avLst/>
            <a:gdLst/>
            <a:ahLst/>
            <a:cxnLst/>
            <a:rect l="l" t="t" r="r" b="b"/>
            <a:pathLst>
              <a:path w="2734056" h="6858000">
                <a:moveTo>
                  <a:pt x="0" y="0"/>
                </a:moveTo>
                <a:lnTo>
                  <a:pt x="1674254" y="0"/>
                </a:lnTo>
                <a:lnTo>
                  <a:pt x="2734056" y="6850199"/>
                </a:lnTo>
                <a:lnTo>
                  <a:pt x="2734056" y="6858000"/>
                </a:lnTo>
                <a:lnTo>
                  <a:pt x="461457" y="6858000"/>
                </a:lnTo>
                <a:lnTo>
                  <a:pt x="0" y="4134118"/>
                </a:lnTo>
                <a:close/>
              </a:path>
            </a:pathLst>
          </a:custGeom>
        </p:spPr>
      </p:pic>
      <p:sp>
        <p:nvSpPr>
          <p:cNvPr id="9" name="Isosceles Triangle 8">
            <a:extLst>
              <a:ext uri="{FF2B5EF4-FFF2-40B4-BE49-F238E27FC236}">
                <a16:creationId xmlns:a16="http://schemas.microsoft.com/office/drawing/2014/main" id="{EB6743CF-E74B-4A3C-A785-599069DB8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3FC9D123-3B06-D037-11A4-374B86D0DD57}"/>
              </a:ext>
            </a:extLst>
          </p:cNvPr>
          <p:cNvSpPr>
            <a:spLocks noGrp="1"/>
          </p:cNvSpPr>
          <p:nvPr>
            <p:ph idx="1"/>
          </p:nvPr>
        </p:nvSpPr>
        <p:spPr>
          <a:xfrm>
            <a:off x="2849562" y="2160589"/>
            <a:ext cx="6424440" cy="3880773"/>
          </a:xfrm>
        </p:spPr>
        <p:txBody>
          <a:bodyPr>
            <a:normAutofit/>
          </a:bodyPr>
          <a:lstStyle/>
          <a:p>
            <a:pPr marL="0" indent="0">
              <a:buNone/>
            </a:pPr>
            <a:r>
              <a:rPr lang="en-US"/>
              <a:t>Goal 1 – Overcome Employment Barriers</a:t>
            </a:r>
          </a:p>
          <a:p>
            <a:pPr marL="0" indent="0">
              <a:buNone/>
            </a:pPr>
            <a:r>
              <a:rPr lang="en-US"/>
              <a:t>Goal 2 – Maximize Efficiency and Access to Services</a:t>
            </a:r>
          </a:p>
          <a:p>
            <a:pPr marL="0" indent="0">
              <a:buNone/>
            </a:pPr>
            <a:r>
              <a:rPr lang="en-US"/>
              <a:t>Goal 3 – Develop Career Pathways</a:t>
            </a:r>
          </a:p>
          <a:p>
            <a:pPr marL="0" indent="0">
              <a:buNone/>
            </a:pPr>
            <a:r>
              <a:rPr lang="en-US"/>
              <a:t>Goal 4 – Place a Strong Emphasis on Employment Retention</a:t>
            </a:r>
          </a:p>
          <a:p>
            <a:pPr marL="0" indent="0">
              <a:buNone/>
            </a:pPr>
            <a:r>
              <a:rPr lang="en-US"/>
              <a:t>Goal 5 – Engage Employers to Meet their Needs</a:t>
            </a:r>
          </a:p>
        </p:txBody>
      </p:sp>
    </p:spTree>
    <p:extLst>
      <p:ext uri="{BB962C8B-B14F-4D97-AF65-F5344CB8AC3E}">
        <p14:creationId xmlns:p14="http://schemas.microsoft.com/office/powerpoint/2010/main" val="3378728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609316A9-990D-4EC3-A671-70EE5C1493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9B0C6109-9159-49CA-AD7A-F9035539DB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686F14F5-308C-4EB6-87AB-05DE9501B1A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BA032363-A188-47C5-9D59-9B788809DC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5">
              <a:extLst>
                <a:ext uri="{FF2B5EF4-FFF2-40B4-BE49-F238E27FC236}">
                  <a16:creationId xmlns:a16="http://schemas.microsoft.com/office/drawing/2014/main" id="{2C4077DF-6BB9-4069-AD28-6B1664EBB0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1D2B8B50-3419-41ED-9A9F-3CF9EEB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27">
              <a:extLst>
                <a:ext uri="{FF2B5EF4-FFF2-40B4-BE49-F238E27FC236}">
                  <a16:creationId xmlns:a16="http://schemas.microsoft.com/office/drawing/2014/main" id="{5C640498-2E73-4FA2-BEB6-C3596A458C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3240EEFC-4112-4C39-A816-C815774F6D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9">
              <a:extLst>
                <a:ext uri="{FF2B5EF4-FFF2-40B4-BE49-F238E27FC236}">
                  <a16:creationId xmlns:a16="http://schemas.microsoft.com/office/drawing/2014/main" id="{ADF362B0-03EA-4800-9FAA-9F128587E4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0BA84559-2F4C-4795-9246-4C563F942D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a:extLst>
                <a:ext uri="{FF2B5EF4-FFF2-40B4-BE49-F238E27FC236}">
                  <a16:creationId xmlns:a16="http://schemas.microsoft.com/office/drawing/2014/main" id="{FA77A1AA-CA47-4A91-A0A1-0A8CE31A9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useBgFill="1">
        <p:nvSpPr>
          <p:cNvPr id="26" name="Rectangle 25">
            <a:extLst>
              <a:ext uri="{FF2B5EF4-FFF2-40B4-BE49-F238E27FC236}">
                <a16:creationId xmlns:a16="http://schemas.microsoft.com/office/drawing/2014/main" id="{39178BE9-53D8-441A-8691-0ED3B464BC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Content Placeholder 5">
            <a:extLst>
              <a:ext uri="{FF2B5EF4-FFF2-40B4-BE49-F238E27FC236}">
                <a16:creationId xmlns:a16="http://schemas.microsoft.com/office/drawing/2014/main" id="{BD13A0DE-18BA-B7B0-9AB5-87A83ED4CE90}"/>
              </a:ext>
            </a:extLst>
          </p:cNvPr>
          <p:cNvGraphicFramePr>
            <a:graphicFrameLocks/>
          </p:cNvGraphicFramePr>
          <p:nvPr>
            <p:extLst>
              <p:ext uri="{D42A27DB-BD31-4B8C-83A1-F6EECF244321}">
                <p14:modId xmlns:p14="http://schemas.microsoft.com/office/powerpoint/2010/main" val="160368770"/>
              </p:ext>
            </p:extLst>
          </p:nvPr>
        </p:nvGraphicFramePr>
        <p:xfrm>
          <a:off x="643467" y="1328805"/>
          <a:ext cx="5497263" cy="408962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a:extLst>
              <a:ext uri="{FF2B5EF4-FFF2-40B4-BE49-F238E27FC236}">
                <a16:creationId xmlns:a16="http://schemas.microsoft.com/office/drawing/2014/main" id="{89850431-5F2B-6C82-C1EA-5C0EACF1CB1A}"/>
              </a:ext>
            </a:extLst>
          </p:cNvPr>
          <p:cNvGraphicFramePr/>
          <p:nvPr>
            <p:extLst>
              <p:ext uri="{D42A27DB-BD31-4B8C-83A1-F6EECF244321}">
                <p14:modId xmlns:p14="http://schemas.microsoft.com/office/powerpoint/2010/main" val="3000374609"/>
              </p:ext>
            </p:extLst>
          </p:nvPr>
        </p:nvGraphicFramePr>
        <p:xfrm>
          <a:off x="6874672" y="1439565"/>
          <a:ext cx="4673861" cy="4089629"/>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12">
            <a:extLst>
              <a:ext uri="{FF2B5EF4-FFF2-40B4-BE49-F238E27FC236}">
                <a16:creationId xmlns:a16="http://schemas.microsoft.com/office/drawing/2014/main" id="{22E83C1B-FEE7-8195-8319-7FEF892AEED6}"/>
              </a:ext>
            </a:extLst>
          </p:cNvPr>
          <p:cNvSpPr txBox="1"/>
          <p:nvPr/>
        </p:nvSpPr>
        <p:spPr>
          <a:xfrm>
            <a:off x="6874672" y="5666138"/>
            <a:ext cx="4673861" cy="646331"/>
          </a:xfrm>
          <a:prstGeom prst="rect">
            <a:avLst/>
          </a:prstGeom>
          <a:noFill/>
        </p:spPr>
        <p:txBody>
          <a:bodyPr wrap="square" rtlCol="0">
            <a:spAutoFit/>
          </a:bodyPr>
          <a:lstStyle/>
          <a:p>
            <a:r>
              <a:rPr lang="en-US"/>
              <a:t>1 Year Change +12,888</a:t>
            </a:r>
          </a:p>
          <a:p>
            <a:r>
              <a:rPr lang="en-US"/>
              <a:t>5 Year Change +79,122 (Avg +15,824/year)</a:t>
            </a:r>
          </a:p>
        </p:txBody>
      </p:sp>
      <p:sp>
        <p:nvSpPr>
          <p:cNvPr id="25" name="TextBox 24">
            <a:extLst>
              <a:ext uri="{FF2B5EF4-FFF2-40B4-BE49-F238E27FC236}">
                <a16:creationId xmlns:a16="http://schemas.microsoft.com/office/drawing/2014/main" id="{1CDDC2F5-EACA-87EC-108E-A7AA6A1D64E1}"/>
              </a:ext>
            </a:extLst>
          </p:cNvPr>
          <p:cNvSpPr txBox="1"/>
          <p:nvPr/>
        </p:nvSpPr>
        <p:spPr>
          <a:xfrm>
            <a:off x="559837" y="5666138"/>
            <a:ext cx="4206897" cy="923330"/>
          </a:xfrm>
          <a:prstGeom prst="rect">
            <a:avLst/>
          </a:prstGeom>
          <a:noFill/>
        </p:spPr>
        <p:txBody>
          <a:bodyPr wrap="square" rtlCol="0">
            <a:spAutoFit/>
          </a:bodyPr>
          <a:lstStyle/>
          <a:p>
            <a:r>
              <a:rPr lang="en-US"/>
              <a:t>1 Year Change -593</a:t>
            </a:r>
          </a:p>
          <a:p>
            <a:r>
              <a:rPr lang="en-US"/>
              <a:t>5 Year Change -4,154 (Avg -830/year) </a:t>
            </a:r>
          </a:p>
          <a:p>
            <a:endParaRPr lang="en-US"/>
          </a:p>
        </p:txBody>
      </p:sp>
    </p:spTree>
    <p:extLst>
      <p:ext uri="{BB962C8B-B14F-4D97-AF65-F5344CB8AC3E}">
        <p14:creationId xmlns:p14="http://schemas.microsoft.com/office/powerpoint/2010/main" val="2134866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8BD1DF5-5596-9AFA-F8B7-B5BA38F667D3}"/>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DDE8DE2B-61C1-46D5-BEB8-521321C182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5" name="Straight Connector 4">
              <a:extLst>
                <a:ext uri="{FF2B5EF4-FFF2-40B4-BE49-F238E27FC236}">
                  <a16:creationId xmlns:a16="http://schemas.microsoft.com/office/drawing/2014/main" id="{E012C92A-B902-4B69-BDCF-CCA3021FCB4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A2BDBC14-42A0-4182-BFBA-0751F6350CB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31" name="Rectangle 23">
              <a:extLst>
                <a:ext uri="{FF2B5EF4-FFF2-40B4-BE49-F238E27FC236}">
                  <a16:creationId xmlns:a16="http://schemas.microsoft.com/office/drawing/2014/main" id="{902DC474-5BCC-4188-ACDC-AD63E6B187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3" name="Rectangle 25">
              <a:extLst>
                <a:ext uri="{FF2B5EF4-FFF2-40B4-BE49-F238E27FC236}">
                  <a16:creationId xmlns:a16="http://schemas.microsoft.com/office/drawing/2014/main" id="{7B427019-8592-4032-931B-4F27104C9D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5" name="Isosceles Triangle 34">
              <a:extLst>
                <a:ext uri="{FF2B5EF4-FFF2-40B4-BE49-F238E27FC236}">
                  <a16:creationId xmlns:a16="http://schemas.microsoft.com/office/drawing/2014/main" id="{1D6E2CEA-A5BB-4CF7-B907-AE4DBF6748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6" name="Rectangle 27">
              <a:extLst>
                <a:ext uri="{FF2B5EF4-FFF2-40B4-BE49-F238E27FC236}">
                  <a16:creationId xmlns:a16="http://schemas.microsoft.com/office/drawing/2014/main" id="{78D09D5A-29CC-4B32-9CE1-72E607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7" name="Rectangle 28">
              <a:extLst>
                <a:ext uri="{FF2B5EF4-FFF2-40B4-BE49-F238E27FC236}">
                  <a16:creationId xmlns:a16="http://schemas.microsoft.com/office/drawing/2014/main" id="{6DF3A3FC-950B-40B0-923D-0F0BC1A5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29">
              <a:extLst>
                <a:ext uri="{FF2B5EF4-FFF2-40B4-BE49-F238E27FC236}">
                  <a16:creationId xmlns:a16="http://schemas.microsoft.com/office/drawing/2014/main" id="{BCA0F2E1-CD3D-4521-9CCB-41A5CC6C5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9" name="Isosceles Triangle 38">
              <a:extLst>
                <a:ext uri="{FF2B5EF4-FFF2-40B4-BE49-F238E27FC236}">
                  <a16:creationId xmlns:a16="http://schemas.microsoft.com/office/drawing/2014/main" id="{9BA4F16A-21DC-462A-AD37-0A93C8B79E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0" name="Isosceles Triangle 39">
              <a:extLst>
                <a:ext uri="{FF2B5EF4-FFF2-40B4-BE49-F238E27FC236}">
                  <a16:creationId xmlns:a16="http://schemas.microsoft.com/office/drawing/2014/main" id="{FB75EBDD-038D-4572-A372-1149382957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41" name="Rectangle 40">
            <a:extLst>
              <a:ext uri="{FF2B5EF4-FFF2-40B4-BE49-F238E27FC236}">
                <a16:creationId xmlns:a16="http://schemas.microsoft.com/office/drawing/2014/main" id="{21029ED5-F105-4DD2-99C8-1E4422817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2" name="Group 41">
            <a:extLst>
              <a:ext uri="{FF2B5EF4-FFF2-40B4-BE49-F238E27FC236}">
                <a16:creationId xmlns:a16="http://schemas.microsoft.com/office/drawing/2014/main" id="{2D621E68-BF28-4A1C-B1A2-4E55E139E7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2" name="Straight Connector 21">
              <a:extLst>
                <a:ext uri="{FF2B5EF4-FFF2-40B4-BE49-F238E27FC236}">
                  <a16:creationId xmlns:a16="http://schemas.microsoft.com/office/drawing/2014/main" id="{BE8BBE4D-F0DF-49B9-B75A-99DAC53ACA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3" name="Rectangle 23">
              <a:extLst>
                <a:ext uri="{FF2B5EF4-FFF2-40B4-BE49-F238E27FC236}">
                  <a16:creationId xmlns:a16="http://schemas.microsoft.com/office/drawing/2014/main" id="{E0F07DDC-34A6-46A1-9DE9-2BBE2931A5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4" name="Rectangle 25">
              <a:extLst>
                <a:ext uri="{FF2B5EF4-FFF2-40B4-BE49-F238E27FC236}">
                  <a16:creationId xmlns:a16="http://schemas.microsoft.com/office/drawing/2014/main" id="{2CEB2BF9-B8DB-45B9-86EA-D197B5B1AE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5" name="Isosceles Triangle 44">
              <a:extLst>
                <a:ext uri="{FF2B5EF4-FFF2-40B4-BE49-F238E27FC236}">
                  <a16:creationId xmlns:a16="http://schemas.microsoft.com/office/drawing/2014/main" id="{08B5BB34-3801-4E70-A981-FE007635E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6" name="Rectangle 27">
              <a:extLst>
                <a:ext uri="{FF2B5EF4-FFF2-40B4-BE49-F238E27FC236}">
                  <a16:creationId xmlns:a16="http://schemas.microsoft.com/office/drawing/2014/main" id="{38432A75-2CEB-463C-A8F2-ABB50A79F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7" name="Rectangle 28">
              <a:extLst>
                <a:ext uri="{FF2B5EF4-FFF2-40B4-BE49-F238E27FC236}">
                  <a16:creationId xmlns:a16="http://schemas.microsoft.com/office/drawing/2014/main" id="{E7E850B8-C050-4597-8BEB-113FEC9A27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8" name="Rectangle 29">
              <a:extLst>
                <a:ext uri="{FF2B5EF4-FFF2-40B4-BE49-F238E27FC236}">
                  <a16:creationId xmlns:a16="http://schemas.microsoft.com/office/drawing/2014/main" id="{24ACC798-9CEC-4B6F-A8DD-F8E6FCCCF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9" name="Isosceles Triangle 48">
              <a:extLst>
                <a:ext uri="{FF2B5EF4-FFF2-40B4-BE49-F238E27FC236}">
                  <a16:creationId xmlns:a16="http://schemas.microsoft.com/office/drawing/2014/main" id="{1D58A8C6-1294-4CD9-89BC-F1E981A52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0" name="Isosceles Triangle 49">
              <a:extLst>
                <a:ext uri="{FF2B5EF4-FFF2-40B4-BE49-F238E27FC236}">
                  <a16:creationId xmlns:a16="http://schemas.microsoft.com/office/drawing/2014/main" id="{F32F2ED6-6143-46C4-A641-72D42732B6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51" name="Rectangle 50">
            <a:extLst>
              <a:ext uri="{FF2B5EF4-FFF2-40B4-BE49-F238E27FC236}">
                <a16:creationId xmlns:a16="http://schemas.microsoft.com/office/drawing/2014/main" id="{5C9652B3-A450-4ED6-8FBF-F536BA60B4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22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Chart&#10;&#10;Description automatically generated">
            <a:extLst>
              <a:ext uri="{FF2B5EF4-FFF2-40B4-BE49-F238E27FC236}">
                <a16:creationId xmlns:a16="http://schemas.microsoft.com/office/drawing/2014/main" id="{A3F9FBCD-EAB5-0990-DC39-DBEE261E67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09825" y="445692"/>
            <a:ext cx="7415310" cy="5932248"/>
          </a:xfrm>
          <a:prstGeom prst="rect">
            <a:avLst/>
          </a:prstGeom>
          <a:ln>
            <a:solidFill>
              <a:schemeClr val="tx1"/>
            </a:solidFill>
          </a:ln>
        </p:spPr>
      </p:pic>
    </p:spTree>
    <p:extLst>
      <p:ext uri="{BB962C8B-B14F-4D97-AF65-F5344CB8AC3E}">
        <p14:creationId xmlns:p14="http://schemas.microsoft.com/office/powerpoint/2010/main" val="8822402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DE8DE2B-61C1-46D5-BEB8-521321C182C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E012C92A-B902-4B69-BDCF-CCA3021FCB4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A2BDBC14-42A0-4182-BFBA-0751F6350CB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902DC474-5BCC-4188-ACDC-AD63E6B187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7B427019-8592-4032-931B-4F27104C9D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Isosceles Triangle 13">
              <a:extLst>
                <a:ext uri="{FF2B5EF4-FFF2-40B4-BE49-F238E27FC236}">
                  <a16:creationId xmlns:a16="http://schemas.microsoft.com/office/drawing/2014/main" id="{1D6E2CEA-A5BB-4CF7-B907-AE4DBF6748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7">
              <a:extLst>
                <a:ext uri="{FF2B5EF4-FFF2-40B4-BE49-F238E27FC236}">
                  <a16:creationId xmlns:a16="http://schemas.microsoft.com/office/drawing/2014/main" id="{78D09D5A-29CC-4B32-9CE1-72E607558A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8">
              <a:extLst>
                <a:ext uri="{FF2B5EF4-FFF2-40B4-BE49-F238E27FC236}">
                  <a16:creationId xmlns:a16="http://schemas.microsoft.com/office/drawing/2014/main" id="{6DF3A3FC-950B-40B0-923D-0F0BC1A5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9">
              <a:extLst>
                <a:ext uri="{FF2B5EF4-FFF2-40B4-BE49-F238E27FC236}">
                  <a16:creationId xmlns:a16="http://schemas.microsoft.com/office/drawing/2014/main" id="{BCA0F2E1-CD3D-4521-9CCB-41A5CC6C54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17">
              <a:extLst>
                <a:ext uri="{FF2B5EF4-FFF2-40B4-BE49-F238E27FC236}">
                  <a16:creationId xmlns:a16="http://schemas.microsoft.com/office/drawing/2014/main" id="{9BA4F16A-21DC-462A-AD37-0A93C8B79E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FB75EBDD-038D-4572-A372-1149382957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1" name="Rectangle 20">
            <a:extLst>
              <a:ext uri="{FF2B5EF4-FFF2-40B4-BE49-F238E27FC236}">
                <a16:creationId xmlns:a16="http://schemas.microsoft.com/office/drawing/2014/main" id="{21029ED5-F105-4DD2-99C8-1E4422817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2D621E68-BF28-4A1C-B1A2-4E55E139E79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 name="Straight Connector 23">
              <a:extLst>
                <a:ext uri="{FF2B5EF4-FFF2-40B4-BE49-F238E27FC236}">
                  <a16:creationId xmlns:a16="http://schemas.microsoft.com/office/drawing/2014/main" id="{BE8BBE4D-F0DF-49B9-B75A-99DAC53ACA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E0F07DDC-34A6-46A1-9DE9-2BBE2931A5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a:extLst>
                <a:ext uri="{FF2B5EF4-FFF2-40B4-BE49-F238E27FC236}">
                  <a16:creationId xmlns:a16="http://schemas.microsoft.com/office/drawing/2014/main" id="{2CEB2BF9-B8DB-45B9-86EA-D197B5B1AE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a:extLst>
                <a:ext uri="{FF2B5EF4-FFF2-40B4-BE49-F238E27FC236}">
                  <a16:creationId xmlns:a16="http://schemas.microsoft.com/office/drawing/2014/main" id="{08B5BB34-3801-4E70-A981-FE007635E1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a:extLst>
                <a:ext uri="{FF2B5EF4-FFF2-40B4-BE49-F238E27FC236}">
                  <a16:creationId xmlns:a16="http://schemas.microsoft.com/office/drawing/2014/main" id="{38432A75-2CEB-463C-A8F2-ABB50A79F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a:extLst>
                <a:ext uri="{FF2B5EF4-FFF2-40B4-BE49-F238E27FC236}">
                  <a16:creationId xmlns:a16="http://schemas.microsoft.com/office/drawing/2014/main" id="{E7E850B8-C050-4597-8BEB-113FEC9A27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a:extLst>
                <a:ext uri="{FF2B5EF4-FFF2-40B4-BE49-F238E27FC236}">
                  <a16:creationId xmlns:a16="http://schemas.microsoft.com/office/drawing/2014/main" id="{24ACC798-9CEC-4B6F-A8DD-F8E6FCCCF1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a:extLst>
                <a:ext uri="{FF2B5EF4-FFF2-40B4-BE49-F238E27FC236}">
                  <a16:creationId xmlns:a16="http://schemas.microsoft.com/office/drawing/2014/main" id="{1D58A8C6-1294-4CD9-89BC-F1E981A524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Isosceles Triangle 31">
              <a:extLst>
                <a:ext uri="{FF2B5EF4-FFF2-40B4-BE49-F238E27FC236}">
                  <a16:creationId xmlns:a16="http://schemas.microsoft.com/office/drawing/2014/main" id="{F32F2ED6-6143-46C4-A641-72D42732B6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34" name="Rectangle 33">
            <a:extLst>
              <a:ext uri="{FF2B5EF4-FFF2-40B4-BE49-F238E27FC236}">
                <a16:creationId xmlns:a16="http://schemas.microsoft.com/office/drawing/2014/main" id="{5C9652B3-A450-4ED6-8FBF-F536BA60B4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2222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Chart&#10;&#10;Description automatically generated">
            <a:extLst>
              <a:ext uri="{FF2B5EF4-FFF2-40B4-BE49-F238E27FC236}">
                <a16:creationId xmlns:a16="http://schemas.microsoft.com/office/drawing/2014/main" id="{E8A187D4-BEC7-4AEF-19A5-9130169E44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8637" y="463109"/>
            <a:ext cx="7408506" cy="5926805"/>
          </a:xfrm>
          <a:prstGeom prst="rect">
            <a:avLst/>
          </a:prstGeom>
          <a:ln>
            <a:solidFill>
              <a:schemeClr val="tx1"/>
            </a:solidFill>
          </a:ln>
        </p:spPr>
      </p:pic>
    </p:spTree>
    <p:extLst>
      <p:ext uri="{BB962C8B-B14F-4D97-AF65-F5344CB8AC3E}">
        <p14:creationId xmlns:p14="http://schemas.microsoft.com/office/powerpoint/2010/main" val="1586045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609316A9-990D-4EC3-A671-70EE5C1493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9B0C6109-9159-49CA-AD7A-F9035539DB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686F14F5-308C-4EB6-87AB-05DE9501B1A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BA032363-A188-47C5-9D59-9B788809DC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2C4077DF-6BB9-4069-AD28-6B1664EBB0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Isosceles Triangle 13">
              <a:extLst>
                <a:ext uri="{FF2B5EF4-FFF2-40B4-BE49-F238E27FC236}">
                  <a16:creationId xmlns:a16="http://schemas.microsoft.com/office/drawing/2014/main" id="{1D2B8B50-3419-41ED-9A9F-3CF9EEB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7">
              <a:extLst>
                <a:ext uri="{FF2B5EF4-FFF2-40B4-BE49-F238E27FC236}">
                  <a16:creationId xmlns:a16="http://schemas.microsoft.com/office/drawing/2014/main" id="{5C640498-2E73-4FA2-BEB6-C3596A458C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8">
              <a:extLst>
                <a:ext uri="{FF2B5EF4-FFF2-40B4-BE49-F238E27FC236}">
                  <a16:creationId xmlns:a16="http://schemas.microsoft.com/office/drawing/2014/main" id="{3240EEFC-4112-4C39-A816-C815774F6D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9">
              <a:extLst>
                <a:ext uri="{FF2B5EF4-FFF2-40B4-BE49-F238E27FC236}">
                  <a16:creationId xmlns:a16="http://schemas.microsoft.com/office/drawing/2014/main" id="{ADF362B0-03EA-4800-9FAA-9F128587E4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17">
              <a:extLst>
                <a:ext uri="{FF2B5EF4-FFF2-40B4-BE49-F238E27FC236}">
                  <a16:creationId xmlns:a16="http://schemas.microsoft.com/office/drawing/2014/main" id="{0BA84559-2F4C-4795-9246-4C563F942D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FA77A1AA-CA47-4A91-A0A1-0A8CE31A9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1" name="Rectangle 20">
            <a:extLst>
              <a:ext uri="{FF2B5EF4-FFF2-40B4-BE49-F238E27FC236}">
                <a16:creationId xmlns:a16="http://schemas.microsoft.com/office/drawing/2014/main" id="{03E8462A-FEBA-4848-81CC-3F8DA3E47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2109F83F-40FE-4DB3-84CC-09FB3340D06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24" name="Straight Connector 23">
              <a:extLst>
                <a:ext uri="{FF2B5EF4-FFF2-40B4-BE49-F238E27FC236}">
                  <a16:creationId xmlns:a16="http://schemas.microsoft.com/office/drawing/2014/main" id="{1DE492D7-C3C3-48FF-80C8-37021EA0262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0B30FF97-2E9A-490A-AED2-90BA2E0EC1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a:extLst>
                <a:ext uri="{FF2B5EF4-FFF2-40B4-BE49-F238E27FC236}">
                  <a16:creationId xmlns:a16="http://schemas.microsoft.com/office/drawing/2014/main" id="{B6D53C7D-A312-47B6-A66A-230A19CFAC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a:extLst>
                <a:ext uri="{FF2B5EF4-FFF2-40B4-BE49-F238E27FC236}">
                  <a16:creationId xmlns:a16="http://schemas.microsoft.com/office/drawing/2014/main" id="{9329D58C-0D2E-4A2B-AD6A-9CEE506784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a:extLst>
                <a:ext uri="{FF2B5EF4-FFF2-40B4-BE49-F238E27FC236}">
                  <a16:creationId xmlns:a16="http://schemas.microsoft.com/office/drawing/2014/main" id="{9D446EDE-C690-4461-8BF2-7634808FC8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a:extLst>
                <a:ext uri="{FF2B5EF4-FFF2-40B4-BE49-F238E27FC236}">
                  <a16:creationId xmlns:a16="http://schemas.microsoft.com/office/drawing/2014/main" id="{323F3D34-6531-4AD7-A8C6-195A090281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a:extLst>
                <a:ext uri="{FF2B5EF4-FFF2-40B4-BE49-F238E27FC236}">
                  <a16:creationId xmlns:a16="http://schemas.microsoft.com/office/drawing/2014/main" id="{B9B0AE3F-2350-435F-A9B0-C310BF8763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a:extLst>
                <a:ext uri="{FF2B5EF4-FFF2-40B4-BE49-F238E27FC236}">
                  <a16:creationId xmlns:a16="http://schemas.microsoft.com/office/drawing/2014/main" id="{4EFA655C-9E50-4C14-A89E-AD7B648E4E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Isosceles Triangle 31">
              <a:extLst>
                <a:ext uri="{FF2B5EF4-FFF2-40B4-BE49-F238E27FC236}">
                  <a16:creationId xmlns:a16="http://schemas.microsoft.com/office/drawing/2014/main" id="{3E843863-7D25-4C01-9A17-E817CB6D9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34" name="Rectangle 33">
            <a:extLst>
              <a:ext uri="{FF2B5EF4-FFF2-40B4-BE49-F238E27FC236}">
                <a16:creationId xmlns:a16="http://schemas.microsoft.com/office/drawing/2014/main" id="{7941F9B1-B01B-4A84-89D9-B169AEB4E4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9CCC5429-1887-2D37-EFE6-BC1C9F50FF9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2696548" y="464923"/>
            <a:ext cx="6792686" cy="5917475"/>
          </a:xfrm>
          <a:prstGeom prst="rect">
            <a:avLst/>
          </a:prstGeom>
          <a:noFill/>
        </p:spPr>
      </p:pic>
    </p:spTree>
    <p:extLst>
      <p:ext uri="{BB962C8B-B14F-4D97-AF65-F5344CB8AC3E}">
        <p14:creationId xmlns:p14="http://schemas.microsoft.com/office/powerpoint/2010/main" val="1477035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4660126"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9" name="Isosceles Triangle 38">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660127" y="-3"/>
            <a:ext cx="1056745"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B372EA0B-57ED-7803-1D68-EBAC0D79CE2F}"/>
              </a:ext>
            </a:extLst>
          </p:cNvPr>
          <p:cNvSpPr>
            <a:spLocks noGrp="1"/>
          </p:cNvSpPr>
          <p:nvPr>
            <p:ph type="title"/>
          </p:nvPr>
        </p:nvSpPr>
        <p:spPr>
          <a:xfrm>
            <a:off x="673754" y="643467"/>
            <a:ext cx="4203045" cy="1375608"/>
          </a:xfrm>
        </p:spPr>
        <p:txBody>
          <a:bodyPr anchor="ctr">
            <a:normAutofit/>
          </a:bodyPr>
          <a:lstStyle/>
          <a:p>
            <a:r>
              <a:rPr lang="en-US">
                <a:solidFill>
                  <a:schemeClr val="bg1"/>
                </a:solidFill>
              </a:rPr>
              <a:t>Review of Region</a:t>
            </a:r>
          </a:p>
        </p:txBody>
      </p:sp>
      <p:sp>
        <p:nvSpPr>
          <p:cNvPr id="9" name="Content Placeholder 8">
            <a:extLst>
              <a:ext uri="{FF2B5EF4-FFF2-40B4-BE49-F238E27FC236}">
                <a16:creationId xmlns:a16="http://schemas.microsoft.com/office/drawing/2014/main" id="{6CE1E1F3-C9E7-95CC-FC55-27DE0BF8143C}"/>
              </a:ext>
            </a:extLst>
          </p:cNvPr>
          <p:cNvSpPr>
            <a:spLocks noGrp="1"/>
          </p:cNvSpPr>
          <p:nvPr>
            <p:ph idx="1"/>
          </p:nvPr>
        </p:nvSpPr>
        <p:spPr>
          <a:xfrm>
            <a:off x="673754" y="2160590"/>
            <a:ext cx="3973943" cy="3440110"/>
          </a:xfrm>
        </p:spPr>
        <p:txBody>
          <a:bodyPr>
            <a:normAutofit lnSpcReduction="10000"/>
          </a:bodyPr>
          <a:lstStyle/>
          <a:p>
            <a:pPr>
              <a:lnSpc>
                <a:spcPct val="90000"/>
              </a:lnSpc>
            </a:pPr>
            <a:r>
              <a:rPr lang="en-US" sz="1700">
                <a:solidFill>
                  <a:schemeClr val="bg1"/>
                </a:solidFill>
              </a:rPr>
              <a:t>Comprehensive Job Centers</a:t>
            </a:r>
          </a:p>
          <a:p>
            <a:pPr lvl="1">
              <a:lnSpc>
                <a:spcPct val="90000"/>
              </a:lnSpc>
            </a:pPr>
            <a:r>
              <a:rPr lang="en-US" sz="1700">
                <a:solidFill>
                  <a:schemeClr val="bg1"/>
                </a:solidFill>
              </a:rPr>
              <a:t>Chillicothe</a:t>
            </a:r>
          </a:p>
          <a:p>
            <a:pPr lvl="1">
              <a:lnSpc>
                <a:spcPct val="90000"/>
              </a:lnSpc>
            </a:pPr>
            <a:r>
              <a:rPr lang="en-US" sz="1700">
                <a:solidFill>
                  <a:schemeClr val="bg1"/>
                </a:solidFill>
              </a:rPr>
              <a:t>Hannibal</a:t>
            </a:r>
          </a:p>
          <a:p>
            <a:pPr lvl="1">
              <a:lnSpc>
                <a:spcPct val="90000"/>
              </a:lnSpc>
            </a:pPr>
            <a:r>
              <a:rPr lang="en-US" sz="1700">
                <a:solidFill>
                  <a:schemeClr val="bg1"/>
                </a:solidFill>
              </a:rPr>
              <a:t>Kirksville</a:t>
            </a:r>
          </a:p>
          <a:p>
            <a:pPr lvl="1">
              <a:lnSpc>
                <a:spcPct val="90000"/>
              </a:lnSpc>
            </a:pPr>
            <a:r>
              <a:rPr lang="en-US" sz="1700">
                <a:solidFill>
                  <a:schemeClr val="bg1"/>
                </a:solidFill>
              </a:rPr>
              <a:t>St. Joseph</a:t>
            </a:r>
          </a:p>
          <a:p>
            <a:pPr>
              <a:lnSpc>
                <a:spcPct val="90000"/>
              </a:lnSpc>
            </a:pPr>
            <a:r>
              <a:rPr lang="en-US" sz="1700">
                <a:solidFill>
                  <a:schemeClr val="bg1"/>
                </a:solidFill>
              </a:rPr>
              <a:t>Affiliate/Access Points</a:t>
            </a:r>
          </a:p>
          <a:p>
            <a:pPr lvl="1">
              <a:lnSpc>
                <a:spcPct val="90000"/>
              </a:lnSpc>
            </a:pPr>
            <a:r>
              <a:rPr lang="en-US" sz="1700">
                <a:solidFill>
                  <a:schemeClr val="bg1"/>
                </a:solidFill>
              </a:rPr>
              <a:t>Maryville</a:t>
            </a:r>
          </a:p>
          <a:p>
            <a:pPr lvl="1">
              <a:lnSpc>
                <a:spcPct val="90000"/>
              </a:lnSpc>
            </a:pPr>
            <a:r>
              <a:rPr lang="en-US" sz="1700">
                <a:solidFill>
                  <a:schemeClr val="bg1"/>
                </a:solidFill>
              </a:rPr>
              <a:t>Trenton</a:t>
            </a:r>
          </a:p>
          <a:p>
            <a:pPr lvl="1">
              <a:lnSpc>
                <a:spcPct val="90000"/>
              </a:lnSpc>
            </a:pPr>
            <a:r>
              <a:rPr lang="en-US" sz="1700">
                <a:solidFill>
                  <a:schemeClr val="bg1"/>
                </a:solidFill>
              </a:rPr>
              <a:t>Troy*</a:t>
            </a:r>
          </a:p>
          <a:p>
            <a:pPr lvl="1">
              <a:lnSpc>
                <a:spcPct val="90000"/>
              </a:lnSpc>
            </a:pPr>
            <a:r>
              <a:rPr lang="en-US" sz="1700">
                <a:solidFill>
                  <a:schemeClr val="bg1"/>
                </a:solidFill>
              </a:rPr>
              <a:t>Warrenton</a:t>
            </a:r>
          </a:p>
        </p:txBody>
      </p:sp>
      <p:pic>
        <p:nvPicPr>
          <p:cNvPr id="5" name="Content Placeholder 4" descr="A map of the state of iowa&#10;&#10;Description automatically generated">
            <a:extLst>
              <a:ext uri="{FF2B5EF4-FFF2-40B4-BE49-F238E27FC236}">
                <a16:creationId xmlns:a16="http://schemas.microsoft.com/office/drawing/2014/main" id="{3E0CD6B2-6C1B-B2B1-E7BC-C792FB061C3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56505" y="341694"/>
            <a:ext cx="7168483" cy="4659514"/>
          </a:xfrm>
          <a:prstGeom prst="rect">
            <a:avLst/>
          </a:prstGeom>
        </p:spPr>
      </p:pic>
      <p:sp>
        <p:nvSpPr>
          <p:cNvPr id="41" name="Isosceles Triangle 40">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55696"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955630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3" name="Content Placeholder 32">
            <a:extLst>
              <a:ext uri="{FF2B5EF4-FFF2-40B4-BE49-F238E27FC236}">
                <a16:creationId xmlns:a16="http://schemas.microsoft.com/office/drawing/2014/main" id="{F1610A5A-6141-E5D9-0B30-395F9B8FAE79}"/>
              </a:ext>
            </a:extLst>
          </p:cNvPr>
          <p:cNvGraphicFramePr>
            <a:graphicFrameLocks noGrp="1"/>
          </p:cNvGraphicFramePr>
          <p:nvPr>
            <p:ph idx="1"/>
            <p:extLst>
              <p:ext uri="{D42A27DB-BD31-4B8C-83A1-F6EECF244321}">
                <p14:modId xmlns:p14="http://schemas.microsoft.com/office/powerpoint/2010/main" val="766470577"/>
              </p:ext>
            </p:extLst>
          </p:nvPr>
        </p:nvGraphicFramePr>
        <p:xfrm>
          <a:off x="677863" y="2160588"/>
          <a:ext cx="8596312" cy="38814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79344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609316A9-990D-4EC3-A671-70EE5C1493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3" name="Straight Connector 12">
              <a:extLst>
                <a:ext uri="{FF2B5EF4-FFF2-40B4-BE49-F238E27FC236}">
                  <a16:creationId xmlns:a16="http://schemas.microsoft.com/office/drawing/2014/main" id="{9B0C6109-9159-49CA-AD7A-F9035539DB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686F14F5-308C-4EB6-87AB-05DE9501B1A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BA032363-A188-47C5-9D59-9B788809DC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5">
              <a:extLst>
                <a:ext uri="{FF2B5EF4-FFF2-40B4-BE49-F238E27FC236}">
                  <a16:creationId xmlns:a16="http://schemas.microsoft.com/office/drawing/2014/main" id="{2C4077DF-6BB9-4069-AD28-6B1664EBB0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Isosceles Triangle 16">
              <a:extLst>
                <a:ext uri="{FF2B5EF4-FFF2-40B4-BE49-F238E27FC236}">
                  <a16:creationId xmlns:a16="http://schemas.microsoft.com/office/drawing/2014/main" id="{1D2B8B50-3419-41ED-9A9F-3CF9EEB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7">
              <a:extLst>
                <a:ext uri="{FF2B5EF4-FFF2-40B4-BE49-F238E27FC236}">
                  <a16:creationId xmlns:a16="http://schemas.microsoft.com/office/drawing/2014/main" id="{5C640498-2E73-4FA2-BEB6-C3596A458C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Rectangle 28">
              <a:extLst>
                <a:ext uri="{FF2B5EF4-FFF2-40B4-BE49-F238E27FC236}">
                  <a16:creationId xmlns:a16="http://schemas.microsoft.com/office/drawing/2014/main" id="{3240EEFC-4112-4C39-A816-C815774F6D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29">
              <a:extLst>
                <a:ext uri="{FF2B5EF4-FFF2-40B4-BE49-F238E27FC236}">
                  <a16:creationId xmlns:a16="http://schemas.microsoft.com/office/drawing/2014/main" id="{ADF362B0-03EA-4800-9FAA-9F128587E4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Isosceles Triangle 20">
              <a:extLst>
                <a:ext uri="{FF2B5EF4-FFF2-40B4-BE49-F238E27FC236}">
                  <a16:creationId xmlns:a16="http://schemas.microsoft.com/office/drawing/2014/main" id="{0BA84559-2F4C-4795-9246-4C563F942D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Isosceles Triangle 21">
              <a:extLst>
                <a:ext uri="{FF2B5EF4-FFF2-40B4-BE49-F238E27FC236}">
                  <a16:creationId xmlns:a16="http://schemas.microsoft.com/office/drawing/2014/main" id="{FA77A1AA-CA47-4A91-A0A1-0A8CE31A9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graphicFrame>
        <p:nvGraphicFramePr>
          <p:cNvPr id="6" name="Content Placeholder 5">
            <a:extLst>
              <a:ext uri="{FF2B5EF4-FFF2-40B4-BE49-F238E27FC236}">
                <a16:creationId xmlns:a16="http://schemas.microsoft.com/office/drawing/2014/main" id="{60203933-B4C2-C26E-D3DB-874BD166CE8E}"/>
              </a:ext>
            </a:extLst>
          </p:cNvPr>
          <p:cNvGraphicFramePr>
            <a:graphicFrameLocks/>
          </p:cNvGraphicFramePr>
          <p:nvPr>
            <p:extLst>
              <p:ext uri="{D42A27DB-BD31-4B8C-83A1-F6EECF244321}">
                <p14:modId xmlns:p14="http://schemas.microsoft.com/office/powerpoint/2010/main" val="2856848007"/>
              </p:ext>
            </p:extLst>
          </p:nvPr>
        </p:nvGraphicFramePr>
        <p:xfrm>
          <a:off x="638126" y="1072680"/>
          <a:ext cx="7478946" cy="253632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Table 6">
            <a:extLst>
              <a:ext uri="{FF2B5EF4-FFF2-40B4-BE49-F238E27FC236}">
                <a16:creationId xmlns:a16="http://schemas.microsoft.com/office/drawing/2014/main" id="{9858F5EF-7853-C332-7BB4-834BC4027136}"/>
              </a:ext>
            </a:extLst>
          </p:cNvPr>
          <p:cNvGraphicFramePr>
            <a:graphicFrameLocks noGrp="1"/>
          </p:cNvGraphicFramePr>
          <p:nvPr>
            <p:extLst>
              <p:ext uri="{D42A27DB-BD31-4B8C-83A1-F6EECF244321}">
                <p14:modId xmlns:p14="http://schemas.microsoft.com/office/powerpoint/2010/main" val="3390563352"/>
              </p:ext>
            </p:extLst>
          </p:nvPr>
        </p:nvGraphicFramePr>
        <p:xfrm>
          <a:off x="848165" y="3820745"/>
          <a:ext cx="8128000" cy="212344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2813734161"/>
                    </a:ext>
                  </a:extLst>
                </a:gridCol>
                <a:gridCol w="2032000">
                  <a:extLst>
                    <a:ext uri="{9D8B030D-6E8A-4147-A177-3AD203B41FA5}">
                      <a16:colId xmlns:a16="http://schemas.microsoft.com/office/drawing/2014/main" val="1250472498"/>
                    </a:ext>
                  </a:extLst>
                </a:gridCol>
                <a:gridCol w="2032000">
                  <a:extLst>
                    <a:ext uri="{9D8B030D-6E8A-4147-A177-3AD203B41FA5}">
                      <a16:colId xmlns:a16="http://schemas.microsoft.com/office/drawing/2014/main" val="3168027999"/>
                    </a:ext>
                  </a:extLst>
                </a:gridCol>
                <a:gridCol w="2032000">
                  <a:extLst>
                    <a:ext uri="{9D8B030D-6E8A-4147-A177-3AD203B41FA5}">
                      <a16:colId xmlns:a16="http://schemas.microsoft.com/office/drawing/2014/main" val="443947186"/>
                    </a:ext>
                  </a:extLst>
                </a:gridCol>
              </a:tblGrid>
              <a:tr h="370840">
                <a:tc>
                  <a:txBody>
                    <a:bodyPr/>
                    <a:lstStyle/>
                    <a:p>
                      <a:r>
                        <a:rPr lang="en-US"/>
                        <a:t>Job Center</a:t>
                      </a:r>
                    </a:p>
                  </a:txBody>
                  <a:tcPr/>
                </a:tc>
                <a:tc>
                  <a:txBody>
                    <a:bodyPr/>
                    <a:lstStyle/>
                    <a:p>
                      <a:r>
                        <a:rPr lang="en-US"/>
                        <a:t>2022 Avg Weekly Visitors</a:t>
                      </a:r>
                    </a:p>
                  </a:txBody>
                  <a:tcPr/>
                </a:tc>
                <a:tc>
                  <a:txBody>
                    <a:bodyPr/>
                    <a:lstStyle/>
                    <a:p>
                      <a:r>
                        <a:rPr lang="en-US"/>
                        <a:t>2023 Avg Weekly Visitors</a:t>
                      </a:r>
                    </a:p>
                  </a:txBody>
                  <a:tcPr/>
                </a:tc>
                <a:tc>
                  <a:txBody>
                    <a:bodyPr/>
                    <a:lstStyle/>
                    <a:p>
                      <a:r>
                        <a:rPr lang="en-US"/>
                        <a:t>Percent Change</a:t>
                      </a:r>
                    </a:p>
                  </a:txBody>
                  <a:tcPr/>
                </a:tc>
                <a:extLst>
                  <a:ext uri="{0D108BD9-81ED-4DB2-BD59-A6C34878D82A}">
                    <a16:rowId xmlns:a16="http://schemas.microsoft.com/office/drawing/2014/main" val="1178724766"/>
                  </a:ext>
                </a:extLst>
              </a:tr>
              <a:tr h="370840">
                <a:tc>
                  <a:txBody>
                    <a:bodyPr/>
                    <a:lstStyle/>
                    <a:p>
                      <a:r>
                        <a:rPr lang="en-US"/>
                        <a:t>Chillicothe</a:t>
                      </a:r>
                    </a:p>
                  </a:txBody>
                  <a:tcPr/>
                </a:tc>
                <a:tc>
                  <a:txBody>
                    <a:bodyPr/>
                    <a:lstStyle/>
                    <a:p>
                      <a:r>
                        <a:rPr lang="en-US"/>
                        <a:t>14.96</a:t>
                      </a:r>
                    </a:p>
                  </a:txBody>
                  <a:tcPr/>
                </a:tc>
                <a:tc>
                  <a:txBody>
                    <a:bodyPr/>
                    <a:lstStyle/>
                    <a:p>
                      <a:r>
                        <a:rPr lang="en-US"/>
                        <a:t>15.81</a:t>
                      </a:r>
                    </a:p>
                  </a:txBody>
                  <a:tcPr/>
                </a:tc>
                <a:tc>
                  <a:txBody>
                    <a:bodyPr/>
                    <a:lstStyle/>
                    <a:p>
                      <a:r>
                        <a:rPr lang="en-US"/>
                        <a:t>5.68%</a:t>
                      </a:r>
                    </a:p>
                  </a:txBody>
                  <a:tcPr/>
                </a:tc>
                <a:extLst>
                  <a:ext uri="{0D108BD9-81ED-4DB2-BD59-A6C34878D82A}">
                    <a16:rowId xmlns:a16="http://schemas.microsoft.com/office/drawing/2014/main" val="801287253"/>
                  </a:ext>
                </a:extLst>
              </a:tr>
              <a:tr h="370840">
                <a:tc>
                  <a:txBody>
                    <a:bodyPr/>
                    <a:lstStyle/>
                    <a:p>
                      <a:r>
                        <a:rPr lang="en-US"/>
                        <a:t>Hannibal</a:t>
                      </a:r>
                    </a:p>
                  </a:txBody>
                  <a:tcPr/>
                </a:tc>
                <a:tc>
                  <a:txBody>
                    <a:bodyPr/>
                    <a:lstStyle/>
                    <a:p>
                      <a:r>
                        <a:rPr lang="en-US"/>
                        <a:t>36.73</a:t>
                      </a:r>
                    </a:p>
                  </a:txBody>
                  <a:tcPr/>
                </a:tc>
                <a:tc>
                  <a:txBody>
                    <a:bodyPr/>
                    <a:lstStyle/>
                    <a:p>
                      <a:r>
                        <a:rPr lang="en-US"/>
                        <a:t>57.81</a:t>
                      </a:r>
                    </a:p>
                  </a:txBody>
                  <a:tcPr/>
                </a:tc>
                <a:tc>
                  <a:txBody>
                    <a:bodyPr/>
                    <a:lstStyle/>
                    <a:p>
                      <a:r>
                        <a:rPr lang="en-US"/>
                        <a:t>57.39%</a:t>
                      </a:r>
                    </a:p>
                  </a:txBody>
                  <a:tcPr/>
                </a:tc>
                <a:extLst>
                  <a:ext uri="{0D108BD9-81ED-4DB2-BD59-A6C34878D82A}">
                    <a16:rowId xmlns:a16="http://schemas.microsoft.com/office/drawing/2014/main" val="3266760715"/>
                  </a:ext>
                </a:extLst>
              </a:tr>
              <a:tr h="370840">
                <a:tc>
                  <a:txBody>
                    <a:bodyPr/>
                    <a:lstStyle/>
                    <a:p>
                      <a:r>
                        <a:rPr lang="en-US"/>
                        <a:t>Kirksville</a:t>
                      </a:r>
                    </a:p>
                  </a:txBody>
                  <a:tcPr/>
                </a:tc>
                <a:tc>
                  <a:txBody>
                    <a:bodyPr/>
                    <a:lstStyle/>
                    <a:p>
                      <a:r>
                        <a:rPr lang="en-US"/>
                        <a:t>32.67</a:t>
                      </a:r>
                    </a:p>
                  </a:txBody>
                  <a:tcPr/>
                </a:tc>
                <a:tc>
                  <a:txBody>
                    <a:bodyPr/>
                    <a:lstStyle/>
                    <a:p>
                      <a:r>
                        <a:rPr lang="en-US"/>
                        <a:t>36.00</a:t>
                      </a:r>
                    </a:p>
                  </a:txBody>
                  <a:tcPr/>
                </a:tc>
                <a:tc>
                  <a:txBody>
                    <a:bodyPr/>
                    <a:lstStyle/>
                    <a:p>
                      <a:r>
                        <a:rPr lang="en-US"/>
                        <a:t>10.19%</a:t>
                      </a:r>
                    </a:p>
                  </a:txBody>
                  <a:tcPr/>
                </a:tc>
                <a:extLst>
                  <a:ext uri="{0D108BD9-81ED-4DB2-BD59-A6C34878D82A}">
                    <a16:rowId xmlns:a16="http://schemas.microsoft.com/office/drawing/2014/main" val="723260036"/>
                  </a:ext>
                </a:extLst>
              </a:tr>
              <a:tr h="370840">
                <a:tc>
                  <a:txBody>
                    <a:bodyPr/>
                    <a:lstStyle/>
                    <a:p>
                      <a:r>
                        <a:rPr lang="en-US"/>
                        <a:t>St. Joseph</a:t>
                      </a:r>
                    </a:p>
                  </a:txBody>
                  <a:tcPr/>
                </a:tc>
                <a:tc>
                  <a:txBody>
                    <a:bodyPr/>
                    <a:lstStyle/>
                    <a:p>
                      <a:r>
                        <a:rPr lang="en-US"/>
                        <a:t>86.98</a:t>
                      </a:r>
                    </a:p>
                  </a:txBody>
                  <a:tcPr/>
                </a:tc>
                <a:tc>
                  <a:txBody>
                    <a:bodyPr/>
                    <a:lstStyle/>
                    <a:p>
                      <a:r>
                        <a:rPr lang="en-US"/>
                        <a:t>120.60</a:t>
                      </a:r>
                    </a:p>
                  </a:txBody>
                  <a:tcPr/>
                </a:tc>
                <a:tc>
                  <a:txBody>
                    <a:bodyPr/>
                    <a:lstStyle/>
                    <a:p>
                      <a:r>
                        <a:rPr lang="en-US"/>
                        <a:t>38.65%</a:t>
                      </a:r>
                    </a:p>
                  </a:txBody>
                  <a:tcPr/>
                </a:tc>
                <a:extLst>
                  <a:ext uri="{0D108BD9-81ED-4DB2-BD59-A6C34878D82A}">
                    <a16:rowId xmlns:a16="http://schemas.microsoft.com/office/drawing/2014/main" val="130266228"/>
                  </a:ext>
                </a:extLst>
              </a:tr>
            </a:tbl>
          </a:graphicData>
        </a:graphic>
      </p:graphicFrame>
    </p:spTree>
    <p:extLst>
      <p:ext uri="{BB962C8B-B14F-4D97-AF65-F5344CB8AC3E}">
        <p14:creationId xmlns:p14="http://schemas.microsoft.com/office/powerpoint/2010/main" val="31534004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6275DD40-8143-66C7-7880-6E3888301E3B}"/>
              </a:ext>
            </a:extLst>
          </p:cNvPr>
          <p:cNvGraphicFramePr>
            <a:graphicFrameLocks noGrp="1"/>
          </p:cNvGraphicFramePr>
          <p:nvPr>
            <p:ph idx="1"/>
            <p:extLst>
              <p:ext uri="{D42A27DB-BD31-4B8C-83A1-F6EECF244321}">
                <p14:modId xmlns:p14="http://schemas.microsoft.com/office/powerpoint/2010/main" val="4238709481"/>
              </p:ext>
            </p:extLst>
          </p:nvPr>
        </p:nvGraphicFramePr>
        <p:xfrm>
          <a:off x="685723" y="428628"/>
          <a:ext cx="8596312" cy="388143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Table 6">
            <a:extLst>
              <a:ext uri="{FF2B5EF4-FFF2-40B4-BE49-F238E27FC236}">
                <a16:creationId xmlns:a16="http://schemas.microsoft.com/office/drawing/2014/main" id="{D2DDBA58-7166-3D81-882A-81950A716DA8}"/>
              </a:ext>
            </a:extLst>
          </p:cNvPr>
          <p:cNvGraphicFramePr>
            <a:graphicFrameLocks noGrp="1"/>
          </p:cNvGraphicFramePr>
          <p:nvPr>
            <p:extLst>
              <p:ext uri="{D42A27DB-BD31-4B8C-83A1-F6EECF244321}">
                <p14:modId xmlns:p14="http://schemas.microsoft.com/office/powerpoint/2010/main" val="429609804"/>
              </p:ext>
            </p:extLst>
          </p:nvPr>
        </p:nvGraphicFramePr>
        <p:xfrm>
          <a:off x="1008543" y="4310065"/>
          <a:ext cx="8128000" cy="184912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3911824534"/>
                    </a:ext>
                  </a:extLst>
                </a:gridCol>
                <a:gridCol w="2032000">
                  <a:extLst>
                    <a:ext uri="{9D8B030D-6E8A-4147-A177-3AD203B41FA5}">
                      <a16:colId xmlns:a16="http://schemas.microsoft.com/office/drawing/2014/main" val="2388104833"/>
                    </a:ext>
                  </a:extLst>
                </a:gridCol>
                <a:gridCol w="2032000">
                  <a:extLst>
                    <a:ext uri="{9D8B030D-6E8A-4147-A177-3AD203B41FA5}">
                      <a16:colId xmlns:a16="http://schemas.microsoft.com/office/drawing/2014/main" val="3928745906"/>
                    </a:ext>
                  </a:extLst>
                </a:gridCol>
                <a:gridCol w="2032000">
                  <a:extLst>
                    <a:ext uri="{9D8B030D-6E8A-4147-A177-3AD203B41FA5}">
                      <a16:colId xmlns:a16="http://schemas.microsoft.com/office/drawing/2014/main" val="3532151051"/>
                    </a:ext>
                  </a:extLst>
                </a:gridCol>
              </a:tblGrid>
              <a:tr h="0">
                <a:tc>
                  <a:txBody>
                    <a:bodyPr/>
                    <a:lstStyle/>
                    <a:p>
                      <a:r>
                        <a:rPr lang="en-US"/>
                        <a:t>Sub-Region</a:t>
                      </a:r>
                    </a:p>
                  </a:txBody>
                  <a:tcPr/>
                </a:tc>
                <a:tc>
                  <a:txBody>
                    <a:bodyPr/>
                    <a:lstStyle/>
                    <a:p>
                      <a:r>
                        <a:rPr lang="en-US"/>
                        <a:t>2022</a:t>
                      </a:r>
                    </a:p>
                  </a:txBody>
                  <a:tcPr/>
                </a:tc>
                <a:tc>
                  <a:txBody>
                    <a:bodyPr/>
                    <a:lstStyle/>
                    <a:p>
                      <a:r>
                        <a:rPr lang="en-US"/>
                        <a:t>2023</a:t>
                      </a:r>
                    </a:p>
                  </a:txBody>
                  <a:tcPr/>
                </a:tc>
                <a:tc>
                  <a:txBody>
                    <a:bodyPr/>
                    <a:lstStyle/>
                    <a:p>
                      <a:r>
                        <a:rPr lang="en-US"/>
                        <a:t>Percent Change</a:t>
                      </a:r>
                    </a:p>
                  </a:txBody>
                  <a:tcPr/>
                </a:tc>
                <a:extLst>
                  <a:ext uri="{0D108BD9-81ED-4DB2-BD59-A6C34878D82A}">
                    <a16:rowId xmlns:a16="http://schemas.microsoft.com/office/drawing/2014/main" val="1217019935"/>
                  </a:ext>
                </a:extLst>
              </a:tr>
              <a:tr h="370840">
                <a:tc>
                  <a:txBody>
                    <a:bodyPr/>
                    <a:lstStyle/>
                    <a:p>
                      <a:r>
                        <a:rPr lang="en-US"/>
                        <a:t>Central</a:t>
                      </a:r>
                    </a:p>
                  </a:txBody>
                  <a:tcPr/>
                </a:tc>
                <a:tc>
                  <a:txBody>
                    <a:bodyPr/>
                    <a:lstStyle/>
                    <a:p>
                      <a:r>
                        <a:rPr lang="en-US"/>
                        <a:t>1248</a:t>
                      </a:r>
                    </a:p>
                  </a:txBody>
                  <a:tcPr/>
                </a:tc>
                <a:tc>
                  <a:txBody>
                    <a:bodyPr/>
                    <a:lstStyle/>
                    <a:p>
                      <a:r>
                        <a:rPr lang="en-US"/>
                        <a:t>1302</a:t>
                      </a:r>
                    </a:p>
                  </a:txBody>
                  <a:tcPr/>
                </a:tc>
                <a:tc>
                  <a:txBody>
                    <a:bodyPr/>
                    <a:lstStyle/>
                    <a:p>
                      <a:r>
                        <a:rPr lang="en-US"/>
                        <a:t>4%</a:t>
                      </a:r>
                    </a:p>
                  </a:txBody>
                  <a:tcPr/>
                </a:tc>
                <a:extLst>
                  <a:ext uri="{0D108BD9-81ED-4DB2-BD59-A6C34878D82A}">
                    <a16:rowId xmlns:a16="http://schemas.microsoft.com/office/drawing/2014/main" val="902015231"/>
                  </a:ext>
                </a:extLst>
              </a:tr>
              <a:tr h="370840">
                <a:tc>
                  <a:txBody>
                    <a:bodyPr/>
                    <a:lstStyle/>
                    <a:p>
                      <a:r>
                        <a:rPr lang="en-US"/>
                        <a:t>East</a:t>
                      </a:r>
                    </a:p>
                  </a:txBody>
                  <a:tcPr/>
                </a:tc>
                <a:tc>
                  <a:txBody>
                    <a:bodyPr/>
                    <a:lstStyle/>
                    <a:p>
                      <a:r>
                        <a:rPr lang="en-US"/>
                        <a:t>1000</a:t>
                      </a:r>
                    </a:p>
                  </a:txBody>
                  <a:tcPr/>
                </a:tc>
                <a:tc>
                  <a:txBody>
                    <a:bodyPr/>
                    <a:lstStyle/>
                    <a:p>
                      <a:r>
                        <a:rPr lang="en-US"/>
                        <a:t>1065</a:t>
                      </a:r>
                    </a:p>
                  </a:txBody>
                  <a:tcPr/>
                </a:tc>
                <a:tc>
                  <a:txBody>
                    <a:bodyPr/>
                    <a:lstStyle/>
                    <a:p>
                      <a:r>
                        <a:rPr lang="en-US"/>
                        <a:t>7%</a:t>
                      </a:r>
                    </a:p>
                  </a:txBody>
                  <a:tcPr/>
                </a:tc>
                <a:extLst>
                  <a:ext uri="{0D108BD9-81ED-4DB2-BD59-A6C34878D82A}">
                    <a16:rowId xmlns:a16="http://schemas.microsoft.com/office/drawing/2014/main" val="1032759372"/>
                  </a:ext>
                </a:extLst>
              </a:tr>
              <a:tr h="370840">
                <a:tc>
                  <a:txBody>
                    <a:bodyPr/>
                    <a:lstStyle/>
                    <a:p>
                      <a:r>
                        <a:rPr lang="en-US"/>
                        <a:t>West</a:t>
                      </a:r>
                    </a:p>
                  </a:txBody>
                  <a:tcPr/>
                </a:tc>
                <a:tc>
                  <a:txBody>
                    <a:bodyPr/>
                    <a:lstStyle/>
                    <a:p>
                      <a:r>
                        <a:rPr lang="en-US"/>
                        <a:t>2088</a:t>
                      </a:r>
                    </a:p>
                  </a:txBody>
                  <a:tcPr/>
                </a:tc>
                <a:tc>
                  <a:txBody>
                    <a:bodyPr/>
                    <a:lstStyle/>
                    <a:p>
                      <a:r>
                        <a:rPr lang="en-US"/>
                        <a:t>2369</a:t>
                      </a:r>
                    </a:p>
                  </a:txBody>
                  <a:tcPr/>
                </a:tc>
                <a:tc>
                  <a:txBody>
                    <a:bodyPr/>
                    <a:lstStyle/>
                    <a:p>
                      <a:r>
                        <a:rPr lang="en-US"/>
                        <a:t>13%</a:t>
                      </a:r>
                    </a:p>
                  </a:txBody>
                  <a:tcPr/>
                </a:tc>
                <a:extLst>
                  <a:ext uri="{0D108BD9-81ED-4DB2-BD59-A6C34878D82A}">
                    <a16:rowId xmlns:a16="http://schemas.microsoft.com/office/drawing/2014/main" val="871378385"/>
                  </a:ext>
                </a:extLst>
              </a:tr>
              <a:tr h="370840">
                <a:tc>
                  <a:txBody>
                    <a:bodyPr/>
                    <a:lstStyle/>
                    <a:p>
                      <a:r>
                        <a:rPr lang="en-US"/>
                        <a:t>Total</a:t>
                      </a:r>
                    </a:p>
                  </a:txBody>
                  <a:tcPr/>
                </a:tc>
                <a:tc>
                  <a:txBody>
                    <a:bodyPr/>
                    <a:lstStyle/>
                    <a:p>
                      <a:r>
                        <a:rPr lang="en-US"/>
                        <a:t>4705</a:t>
                      </a:r>
                    </a:p>
                  </a:txBody>
                  <a:tcPr/>
                </a:tc>
                <a:tc>
                  <a:txBody>
                    <a:bodyPr/>
                    <a:lstStyle/>
                    <a:p>
                      <a:r>
                        <a:rPr lang="en-US"/>
                        <a:t>5262</a:t>
                      </a:r>
                    </a:p>
                  </a:txBody>
                  <a:tcPr/>
                </a:tc>
                <a:tc>
                  <a:txBody>
                    <a:bodyPr/>
                    <a:lstStyle/>
                    <a:p>
                      <a:r>
                        <a:rPr lang="en-US"/>
                        <a:t>12%</a:t>
                      </a:r>
                    </a:p>
                  </a:txBody>
                  <a:tcPr/>
                </a:tc>
                <a:extLst>
                  <a:ext uri="{0D108BD9-81ED-4DB2-BD59-A6C34878D82A}">
                    <a16:rowId xmlns:a16="http://schemas.microsoft.com/office/drawing/2014/main" val="3242903624"/>
                  </a:ext>
                </a:extLst>
              </a:tr>
            </a:tbl>
          </a:graphicData>
        </a:graphic>
      </p:graphicFrame>
    </p:spTree>
    <p:extLst>
      <p:ext uri="{BB962C8B-B14F-4D97-AF65-F5344CB8AC3E}">
        <p14:creationId xmlns:p14="http://schemas.microsoft.com/office/powerpoint/2010/main" val="42352968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609316A9-990D-4EC3-A671-70EE5C1493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5" name="Straight Connector 14">
              <a:extLst>
                <a:ext uri="{FF2B5EF4-FFF2-40B4-BE49-F238E27FC236}">
                  <a16:creationId xmlns:a16="http://schemas.microsoft.com/office/drawing/2014/main" id="{9B0C6109-9159-49CA-AD7A-F9035539DB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686F14F5-308C-4EB6-87AB-05DE9501B1A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BA032363-A188-47C5-9D59-9B788809DC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5">
              <a:extLst>
                <a:ext uri="{FF2B5EF4-FFF2-40B4-BE49-F238E27FC236}">
                  <a16:creationId xmlns:a16="http://schemas.microsoft.com/office/drawing/2014/main" id="{2C4077DF-6BB9-4069-AD28-6B1664EBB0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1D2B8B50-3419-41ED-9A9F-3CF9EEB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Rectangle 27">
              <a:extLst>
                <a:ext uri="{FF2B5EF4-FFF2-40B4-BE49-F238E27FC236}">
                  <a16:creationId xmlns:a16="http://schemas.microsoft.com/office/drawing/2014/main" id="{5C640498-2E73-4FA2-BEB6-C3596A458C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1" name="Rectangle 28">
              <a:extLst>
                <a:ext uri="{FF2B5EF4-FFF2-40B4-BE49-F238E27FC236}">
                  <a16:creationId xmlns:a16="http://schemas.microsoft.com/office/drawing/2014/main" id="{3240EEFC-4112-4C39-A816-C815774F6D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Rectangle 29">
              <a:extLst>
                <a:ext uri="{FF2B5EF4-FFF2-40B4-BE49-F238E27FC236}">
                  <a16:creationId xmlns:a16="http://schemas.microsoft.com/office/drawing/2014/main" id="{ADF362B0-03EA-4800-9FAA-9F128587E4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Isosceles Triangle 22">
              <a:extLst>
                <a:ext uri="{FF2B5EF4-FFF2-40B4-BE49-F238E27FC236}">
                  <a16:creationId xmlns:a16="http://schemas.microsoft.com/office/drawing/2014/main" id="{0BA84559-2F4C-4795-9246-4C563F942D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a:extLst>
                <a:ext uri="{FF2B5EF4-FFF2-40B4-BE49-F238E27FC236}">
                  <a16:creationId xmlns:a16="http://schemas.microsoft.com/office/drawing/2014/main" id="{FA77A1AA-CA47-4A91-A0A1-0A8CE31A9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49" name="Rectangle 48">
            <a:extLst>
              <a:ext uri="{FF2B5EF4-FFF2-40B4-BE49-F238E27FC236}">
                <a16:creationId xmlns:a16="http://schemas.microsoft.com/office/drawing/2014/main" id="{F0656BFA-9C98-404D-A9A8-62F85430C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77"/>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2CEFF5E2-6478-4C20-B0EB-864D7BD0A5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Content Placeholder 5">
            <a:extLst>
              <a:ext uri="{FF2B5EF4-FFF2-40B4-BE49-F238E27FC236}">
                <a16:creationId xmlns:a16="http://schemas.microsoft.com/office/drawing/2014/main" id="{FFBE4B0B-744B-5F2F-D1B6-CA35204D13A2}"/>
              </a:ext>
            </a:extLst>
          </p:cNvPr>
          <p:cNvGraphicFramePr>
            <a:graphicFrameLocks/>
          </p:cNvGraphicFramePr>
          <p:nvPr>
            <p:extLst>
              <p:ext uri="{D42A27DB-BD31-4B8C-83A1-F6EECF244321}">
                <p14:modId xmlns:p14="http://schemas.microsoft.com/office/powerpoint/2010/main" val="3264098346"/>
              </p:ext>
            </p:extLst>
          </p:nvPr>
        </p:nvGraphicFramePr>
        <p:xfrm>
          <a:off x="1120479" y="1856615"/>
          <a:ext cx="5381851" cy="361045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a:extLst>
              <a:ext uri="{FF2B5EF4-FFF2-40B4-BE49-F238E27FC236}">
                <a16:creationId xmlns:a16="http://schemas.microsoft.com/office/drawing/2014/main" id="{AFE7C9DC-8364-1CE7-E457-3C621B9A19EB}"/>
              </a:ext>
            </a:extLst>
          </p:cNvPr>
          <p:cNvGraphicFramePr/>
          <p:nvPr>
            <p:extLst>
              <p:ext uri="{D42A27DB-BD31-4B8C-83A1-F6EECF244321}">
                <p14:modId xmlns:p14="http://schemas.microsoft.com/office/powerpoint/2010/main" val="1182740524"/>
              </p:ext>
            </p:extLst>
          </p:nvPr>
        </p:nvGraphicFramePr>
        <p:xfrm>
          <a:off x="7496724" y="1413859"/>
          <a:ext cx="3574796" cy="405321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506844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08C03-79E1-F809-FD57-1538C6D22F46}"/>
              </a:ext>
            </a:extLst>
          </p:cNvPr>
          <p:cNvSpPr>
            <a:spLocks noGrp="1"/>
          </p:cNvSpPr>
          <p:nvPr>
            <p:ph type="title"/>
          </p:nvPr>
        </p:nvSpPr>
        <p:spPr/>
        <p:txBody>
          <a:bodyPr/>
          <a:lstStyle/>
          <a:p>
            <a:r>
              <a:rPr lang="en-US"/>
              <a:t>WDB North Missouri Mission/Vision</a:t>
            </a:r>
          </a:p>
        </p:txBody>
      </p:sp>
      <p:sp>
        <p:nvSpPr>
          <p:cNvPr id="3" name="Content Placeholder 2">
            <a:extLst>
              <a:ext uri="{FF2B5EF4-FFF2-40B4-BE49-F238E27FC236}">
                <a16:creationId xmlns:a16="http://schemas.microsoft.com/office/drawing/2014/main" id="{0E53AE37-88F7-0F9B-13E9-4B54EF80DC62}"/>
              </a:ext>
            </a:extLst>
          </p:cNvPr>
          <p:cNvSpPr>
            <a:spLocks noGrp="1"/>
          </p:cNvSpPr>
          <p:nvPr>
            <p:ph idx="1"/>
          </p:nvPr>
        </p:nvSpPr>
        <p:spPr>
          <a:xfrm>
            <a:off x="677334" y="1759536"/>
            <a:ext cx="8596668" cy="3880773"/>
          </a:xfrm>
        </p:spPr>
        <p:txBody>
          <a:bodyPr>
            <a:normAutofit fontScale="92500" lnSpcReduction="10000"/>
          </a:bodyPr>
          <a:lstStyle/>
          <a:p>
            <a:pPr marL="0" indent="0" algn="l">
              <a:buNone/>
            </a:pPr>
            <a:endParaRPr lang="en-US" b="0" i="0">
              <a:solidFill>
                <a:srgbClr val="333333"/>
              </a:solidFill>
              <a:effectLst/>
              <a:latin typeface="Helvetica Neue"/>
            </a:endParaRPr>
          </a:p>
          <a:p>
            <a:pPr marL="0" indent="0" algn="l">
              <a:buNone/>
            </a:pPr>
            <a:r>
              <a:rPr lang="en-US" b="0" i="1">
                <a:solidFill>
                  <a:srgbClr val="333333"/>
                </a:solidFill>
                <a:effectLst/>
                <a:latin typeface="Helvetica Neue"/>
              </a:rPr>
              <a:t> </a:t>
            </a:r>
            <a:r>
              <a:rPr lang="en-US" b="1" i="0">
                <a:solidFill>
                  <a:srgbClr val="333333"/>
                </a:solidFill>
                <a:effectLst/>
                <a:latin typeface="Helvetica Neue"/>
              </a:rPr>
              <a:t>Former Northeast Vision</a:t>
            </a:r>
            <a:r>
              <a:rPr lang="en-US" b="0" i="1">
                <a:solidFill>
                  <a:srgbClr val="333333"/>
                </a:solidFill>
                <a:effectLst/>
                <a:latin typeface="Helvetica Neue"/>
              </a:rPr>
              <a:t>: </a:t>
            </a:r>
            <a:endParaRPr lang="en-US" b="0" i="0">
              <a:solidFill>
                <a:srgbClr val="333333"/>
              </a:solidFill>
              <a:effectLst/>
              <a:latin typeface="Helvetica Neue"/>
            </a:endParaRPr>
          </a:p>
          <a:p>
            <a:pPr marL="0" indent="0" algn="l">
              <a:buNone/>
            </a:pPr>
            <a:r>
              <a:rPr lang="en-US" b="0" i="1">
                <a:solidFill>
                  <a:srgbClr val="333333"/>
                </a:solidFill>
                <a:effectLst/>
                <a:latin typeface="Helvetica Neue"/>
              </a:rPr>
              <a:t>The vision of the Northeast Missouri Workforce Development Board (NEMO WDB) is that of a skilled workforce that supports the current and future needs of business and industry, and enhances the economic prosperity of the citizens of the Northeast Region in Missouri. The NEMO WDB functions as the convener in connecting, brokering, leveraging workforce system stakeholders The NEMO WDB provides coordinated and efficient use of workforce development resources, develops workforce policy, and maintains accountability for the resources.</a:t>
            </a:r>
            <a:endParaRPr lang="en-US" b="0" i="0">
              <a:solidFill>
                <a:srgbClr val="333333"/>
              </a:solidFill>
              <a:effectLst/>
              <a:latin typeface="Helvetica Neue"/>
            </a:endParaRPr>
          </a:p>
          <a:p>
            <a:pPr marL="0" indent="0" algn="l">
              <a:buNone/>
            </a:pPr>
            <a:r>
              <a:rPr lang="en-US" b="1" i="0">
                <a:solidFill>
                  <a:srgbClr val="333333"/>
                </a:solidFill>
                <a:effectLst/>
                <a:latin typeface="Helvetica Neue"/>
              </a:rPr>
              <a:t>Former Northwest Vision: </a:t>
            </a:r>
            <a:endParaRPr lang="en-US" b="0" i="0">
              <a:solidFill>
                <a:srgbClr val="333333"/>
              </a:solidFill>
              <a:effectLst/>
              <a:latin typeface="Helvetica Neue"/>
            </a:endParaRPr>
          </a:p>
          <a:p>
            <a:pPr marL="0" indent="0" algn="l">
              <a:buNone/>
            </a:pPr>
            <a:r>
              <a:rPr lang="en-US" b="0" i="1">
                <a:solidFill>
                  <a:srgbClr val="333333"/>
                </a:solidFill>
                <a:effectLst/>
                <a:latin typeface="Helvetica Neue"/>
              </a:rPr>
              <a:t>Through partnership with each local community, it is our vision that every employer will maintain a qualified, productive workforce; and that every job-seeker will have education and training opportunities, throughout their lifetime, which lead to a lasting, living-wage job commensurate with their abilities and goals.”</a:t>
            </a:r>
            <a:endParaRPr lang="en-US" b="0" i="0">
              <a:solidFill>
                <a:srgbClr val="333333"/>
              </a:solidFill>
              <a:effectLst/>
              <a:latin typeface="Helvetica Neue"/>
            </a:endParaRPr>
          </a:p>
          <a:p>
            <a:pPr marL="0" indent="0">
              <a:buNone/>
            </a:pPr>
            <a:endParaRPr lang="en-US"/>
          </a:p>
        </p:txBody>
      </p:sp>
    </p:spTree>
    <p:extLst>
      <p:ext uri="{BB962C8B-B14F-4D97-AF65-F5344CB8AC3E}">
        <p14:creationId xmlns:p14="http://schemas.microsoft.com/office/powerpoint/2010/main" val="33230671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BACA3AD9-5BF9-4D86-B963-1A4408954C96}"/>
              </a:ext>
            </a:extLst>
          </p:cNvPr>
          <p:cNvGraphicFramePr>
            <a:graphicFrameLocks noGrp="1"/>
          </p:cNvGraphicFramePr>
          <p:nvPr>
            <p:ph idx="1"/>
            <p:extLst>
              <p:ext uri="{D42A27DB-BD31-4B8C-83A1-F6EECF244321}">
                <p14:modId xmlns:p14="http://schemas.microsoft.com/office/powerpoint/2010/main" val="975492594"/>
              </p:ext>
            </p:extLst>
          </p:nvPr>
        </p:nvGraphicFramePr>
        <p:xfrm>
          <a:off x="1660358" y="561473"/>
          <a:ext cx="6296526" cy="3491331"/>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a:extLst>
              <a:ext uri="{FF2B5EF4-FFF2-40B4-BE49-F238E27FC236}">
                <a16:creationId xmlns:a16="http://schemas.microsoft.com/office/drawing/2014/main" id="{43D17B90-BE3F-E20D-90F9-8E050E6D52F7}"/>
              </a:ext>
            </a:extLst>
          </p:cNvPr>
          <p:cNvSpPr txBox="1"/>
          <p:nvPr/>
        </p:nvSpPr>
        <p:spPr>
          <a:xfrm>
            <a:off x="914400" y="4208111"/>
            <a:ext cx="7435516" cy="2308324"/>
          </a:xfrm>
          <a:prstGeom prst="rect">
            <a:avLst/>
          </a:prstGeom>
          <a:noFill/>
        </p:spPr>
        <p:txBody>
          <a:bodyPr wrap="square" rtlCol="0">
            <a:spAutoFit/>
          </a:bodyPr>
          <a:lstStyle/>
          <a:p>
            <a:pPr marL="171450" indent="-171450">
              <a:buFont typeface="Arial" panose="020B0604020202020204" pitchFamily="34" charset="0"/>
              <a:buChar char="•"/>
            </a:pPr>
            <a:r>
              <a:rPr lang="en-US" sz="1200"/>
              <a:t>I feel the former NW Vision is best but could see an addition of something along the lines of what the NE had as a last sentence. “The NMO WDB provides coordinated and efficient use of workforce development resources, develops workforce policy, and maintains accountability for the resources.”</a:t>
            </a:r>
          </a:p>
          <a:p>
            <a:endParaRPr lang="en-US" sz="1200"/>
          </a:p>
          <a:p>
            <a:pPr marL="171450" indent="-171450">
              <a:buFont typeface="Arial" panose="020B0604020202020204" pitchFamily="34" charset="0"/>
              <a:buChar char="•"/>
            </a:pPr>
            <a:r>
              <a:rPr lang="en-US" sz="1200"/>
              <a:t>It is our vision that every employer will have the opportunity to source qualified and productive potential employees.  We will also ensure that every potential job candidate will have access to appropriate education and training opportunities.  This vision will improve the economic viability of the regions that we serve.</a:t>
            </a:r>
          </a:p>
          <a:p>
            <a:endParaRPr lang="en-US" sz="1200"/>
          </a:p>
          <a:p>
            <a:pPr marL="171450" indent="-171450">
              <a:buFont typeface="Arial" panose="020B0604020202020204" pitchFamily="34" charset="0"/>
              <a:buChar char="•"/>
            </a:pPr>
            <a:r>
              <a:rPr lang="en-US" sz="1200"/>
              <a:t>Through ongoing education and training, the WDB of North Missouri will foster collaboration through partnership with local community business to provide a skilled workforce that supports the current and future needs of those businesses.</a:t>
            </a:r>
            <a:endParaRPr lang="en-US" sz="2800"/>
          </a:p>
        </p:txBody>
      </p:sp>
    </p:spTree>
    <p:extLst>
      <p:ext uri="{BB962C8B-B14F-4D97-AF65-F5344CB8AC3E}">
        <p14:creationId xmlns:p14="http://schemas.microsoft.com/office/powerpoint/2010/main" val="2129892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C84CB-BD50-1627-8AE2-A486F572FE22}"/>
              </a:ext>
            </a:extLst>
          </p:cNvPr>
          <p:cNvSpPr>
            <a:spLocks noGrp="1"/>
          </p:cNvSpPr>
          <p:nvPr>
            <p:ph type="title"/>
          </p:nvPr>
        </p:nvSpPr>
        <p:spPr>
          <a:xfrm>
            <a:off x="2849562" y="609600"/>
            <a:ext cx="6424440" cy="1320800"/>
          </a:xfrm>
        </p:spPr>
        <p:txBody>
          <a:bodyPr>
            <a:normAutofit/>
          </a:bodyPr>
          <a:lstStyle/>
          <a:p>
            <a:r>
              <a:rPr lang="en-US"/>
              <a:t>What is our Vision?</a:t>
            </a:r>
          </a:p>
        </p:txBody>
      </p:sp>
      <p:pic>
        <p:nvPicPr>
          <p:cNvPr id="6" name="Picture 5" descr="Outdoor warehouse">
            <a:extLst>
              <a:ext uri="{FF2B5EF4-FFF2-40B4-BE49-F238E27FC236}">
                <a16:creationId xmlns:a16="http://schemas.microsoft.com/office/drawing/2014/main" id="{EEE51E66-4632-DE1E-FB24-D995070CF26F}"/>
              </a:ext>
            </a:extLst>
          </p:cNvPr>
          <p:cNvPicPr>
            <a:picLocks noChangeAspect="1"/>
          </p:cNvPicPr>
          <p:nvPr/>
        </p:nvPicPr>
        <p:blipFill rotWithShape="1">
          <a:blip r:embed="rId2"/>
          <a:srcRect l="34498" t="9091" r="41435" b="-1"/>
          <a:stretch/>
        </p:blipFill>
        <p:spPr>
          <a:xfrm>
            <a:off x="20" y="10"/>
            <a:ext cx="2734036" cy="6867719"/>
          </a:xfrm>
          <a:custGeom>
            <a:avLst/>
            <a:gdLst/>
            <a:ahLst/>
            <a:cxnLst/>
            <a:rect l="l" t="t" r="r" b="b"/>
            <a:pathLst>
              <a:path w="2734056" h="6858000">
                <a:moveTo>
                  <a:pt x="0" y="0"/>
                </a:moveTo>
                <a:lnTo>
                  <a:pt x="1674254" y="0"/>
                </a:lnTo>
                <a:lnTo>
                  <a:pt x="2734056" y="6850199"/>
                </a:lnTo>
                <a:lnTo>
                  <a:pt x="2734056" y="6858000"/>
                </a:lnTo>
                <a:lnTo>
                  <a:pt x="461457" y="6858000"/>
                </a:lnTo>
                <a:lnTo>
                  <a:pt x="0" y="4134118"/>
                </a:lnTo>
                <a:close/>
              </a:path>
            </a:pathLst>
          </a:custGeom>
        </p:spPr>
      </p:pic>
      <p:sp>
        <p:nvSpPr>
          <p:cNvPr id="37" name="Isosceles Triangle 36">
            <a:extLst>
              <a:ext uri="{FF2B5EF4-FFF2-40B4-BE49-F238E27FC236}">
                <a16:creationId xmlns:a16="http://schemas.microsoft.com/office/drawing/2014/main" id="{EB6743CF-E74B-4A3C-A785-599069DB89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B0F283B7-4FEA-28CF-B892-3B0BC381DEB4}"/>
              </a:ext>
            </a:extLst>
          </p:cNvPr>
          <p:cNvSpPr>
            <a:spLocks noGrp="1"/>
          </p:cNvSpPr>
          <p:nvPr>
            <p:ph idx="1"/>
          </p:nvPr>
        </p:nvSpPr>
        <p:spPr>
          <a:xfrm>
            <a:off x="2849562" y="1741489"/>
            <a:ext cx="6424440" cy="4840286"/>
          </a:xfrm>
        </p:spPr>
        <p:txBody>
          <a:bodyPr>
            <a:normAutofit/>
          </a:bodyPr>
          <a:lstStyle/>
          <a:p>
            <a:pPr marL="0" indent="0">
              <a:lnSpc>
                <a:spcPct val="90000"/>
              </a:lnSpc>
              <a:buNone/>
            </a:pPr>
            <a:r>
              <a:rPr lang="en-US" sz="1600"/>
              <a:t>What does the future of North Missouri look like if we achieve our goals?</a:t>
            </a:r>
          </a:p>
          <a:p>
            <a:pPr marL="0" indent="0">
              <a:lnSpc>
                <a:spcPct val="90000"/>
              </a:lnSpc>
              <a:buNone/>
            </a:pPr>
            <a:endParaRPr lang="en-US" sz="1100"/>
          </a:p>
          <a:p>
            <a:pPr>
              <a:lnSpc>
                <a:spcPct val="90000"/>
              </a:lnSpc>
            </a:pPr>
            <a:r>
              <a:rPr lang="en-US" sz="1400"/>
              <a:t>What are our key deliveries? </a:t>
            </a:r>
          </a:p>
          <a:p>
            <a:pPr lvl="1">
              <a:lnSpc>
                <a:spcPct val="90000"/>
              </a:lnSpc>
            </a:pPr>
            <a:r>
              <a:rPr lang="en-US" sz="1400"/>
              <a:t>Skilled Workforce</a:t>
            </a:r>
          </a:p>
          <a:p>
            <a:pPr lvl="1">
              <a:lnSpc>
                <a:spcPct val="90000"/>
              </a:lnSpc>
            </a:pPr>
            <a:r>
              <a:rPr lang="en-US" sz="1400"/>
              <a:t>Meet the Needs of Business</a:t>
            </a:r>
          </a:p>
          <a:p>
            <a:pPr lvl="1">
              <a:lnSpc>
                <a:spcPct val="90000"/>
              </a:lnSpc>
            </a:pPr>
            <a:r>
              <a:rPr lang="en-US" sz="1400"/>
              <a:t>Productive Workforce</a:t>
            </a:r>
          </a:p>
          <a:p>
            <a:pPr marL="457200" lvl="1" indent="0">
              <a:lnSpc>
                <a:spcPct val="90000"/>
              </a:lnSpc>
              <a:buNone/>
            </a:pPr>
            <a:endParaRPr lang="en-US" sz="1400"/>
          </a:p>
          <a:p>
            <a:pPr>
              <a:lnSpc>
                <a:spcPct val="90000"/>
              </a:lnSpc>
            </a:pPr>
            <a:r>
              <a:rPr lang="en-US" sz="1400"/>
              <a:t>How do we know we made it?</a:t>
            </a:r>
          </a:p>
          <a:p>
            <a:pPr lvl="1">
              <a:lnSpc>
                <a:spcPct val="90000"/>
              </a:lnSpc>
            </a:pPr>
            <a:r>
              <a:rPr lang="en-US" sz="1400"/>
              <a:t>Economic Prosperity</a:t>
            </a:r>
          </a:p>
          <a:p>
            <a:pPr lvl="1">
              <a:lnSpc>
                <a:spcPct val="90000"/>
              </a:lnSpc>
            </a:pPr>
            <a:r>
              <a:rPr lang="en-US" sz="1400"/>
              <a:t>Living-Wage</a:t>
            </a:r>
          </a:p>
          <a:p>
            <a:pPr>
              <a:lnSpc>
                <a:spcPct val="90000"/>
              </a:lnSpc>
            </a:pPr>
            <a:endParaRPr lang="en-US" sz="1400"/>
          </a:p>
          <a:p>
            <a:pPr marL="0" indent="0">
              <a:lnSpc>
                <a:spcPct val="90000"/>
              </a:lnSpc>
              <a:buNone/>
            </a:pPr>
            <a:endParaRPr lang="en-US" sz="1400"/>
          </a:p>
          <a:p>
            <a:pPr marL="0" indent="0">
              <a:lnSpc>
                <a:spcPct val="90000"/>
              </a:lnSpc>
              <a:buNone/>
            </a:pPr>
            <a:r>
              <a:rPr lang="en-US" sz="1400"/>
              <a:t>It is our vision that North Missouri has a productive and skilled workforce that meets the ever-changing needs of business so the citizens can earn a living wage while leading the region to economic prosperity.</a:t>
            </a:r>
          </a:p>
          <a:p>
            <a:pPr>
              <a:lnSpc>
                <a:spcPct val="90000"/>
              </a:lnSpc>
            </a:pPr>
            <a:endParaRPr lang="en-US" sz="1100"/>
          </a:p>
          <a:p>
            <a:pPr>
              <a:lnSpc>
                <a:spcPct val="90000"/>
              </a:lnSpc>
            </a:pPr>
            <a:endParaRPr lang="en-US" sz="1100"/>
          </a:p>
        </p:txBody>
      </p:sp>
    </p:spTree>
    <p:extLst>
      <p:ext uri="{BB962C8B-B14F-4D97-AF65-F5344CB8AC3E}">
        <p14:creationId xmlns:p14="http://schemas.microsoft.com/office/powerpoint/2010/main" val="2213012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4DAB5-FE9F-2D92-728F-F73574EB8D44}"/>
              </a:ext>
            </a:extLst>
          </p:cNvPr>
          <p:cNvSpPr>
            <a:spLocks noGrp="1"/>
          </p:cNvSpPr>
          <p:nvPr>
            <p:ph type="title"/>
          </p:nvPr>
        </p:nvSpPr>
        <p:spPr>
          <a:xfrm>
            <a:off x="2786047" y="609600"/>
            <a:ext cx="6487955" cy="1320800"/>
          </a:xfrm>
        </p:spPr>
        <p:txBody>
          <a:bodyPr>
            <a:normAutofit/>
          </a:bodyPr>
          <a:lstStyle/>
          <a:p>
            <a:r>
              <a:rPr lang="en-US"/>
              <a:t>What is our Mission?</a:t>
            </a:r>
          </a:p>
        </p:txBody>
      </p:sp>
      <p:pic>
        <p:nvPicPr>
          <p:cNvPr id="5" name="Picture 4" descr="Outdoor warehouse">
            <a:extLst>
              <a:ext uri="{FF2B5EF4-FFF2-40B4-BE49-F238E27FC236}">
                <a16:creationId xmlns:a16="http://schemas.microsoft.com/office/drawing/2014/main" id="{6E50EB71-5BDC-D992-997B-7DC3A188AC9A}"/>
              </a:ext>
            </a:extLst>
          </p:cNvPr>
          <p:cNvPicPr>
            <a:picLocks noChangeAspect="1"/>
          </p:cNvPicPr>
          <p:nvPr/>
        </p:nvPicPr>
        <p:blipFill rotWithShape="1">
          <a:blip r:embed="rId2">
            <a:duotone>
              <a:prstClr val="black"/>
              <a:schemeClr val="tx2">
                <a:tint val="45000"/>
                <a:satMod val="400000"/>
              </a:schemeClr>
            </a:duotone>
          </a:blip>
          <a:srcRect l="31207" r="42353" b="1"/>
          <a:stretch/>
        </p:blipFill>
        <p:spPr>
          <a:xfrm>
            <a:off x="20" y="10"/>
            <a:ext cx="2734036" cy="6876278"/>
          </a:xfrm>
          <a:custGeom>
            <a:avLst/>
            <a:gdLst/>
            <a:ahLst/>
            <a:cxnLst/>
            <a:rect l="l" t="t" r="r" b="b"/>
            <a:pathLst>
              <a:path w="2734056" h="6858000">
                <a:moveTo>
                  <a:pt x="0" y="0"/>
                </a:moveTo>
                <a:lnTo>
                  <a:pt x="1674254" y="0"/>
                </a:lnTo>
                <a:lnTo>
                  <a:pt x="2734056" y="6850199"/>
                </a:lnTo>
                <a:lnTo>
                  <a:pt x="2734056" y="6858000"/>
                </a:lnTo>
                <a:lnTo>
                  <a:pt x="842596" y="6858000"/>
                </a:lnTo>
                <a:lnTo>
                  <a:pt x="0" y="1191846"/>
                </a:lnTo>
                <a:close/>
              </a:path>
            </a:pathLst>
          </a:custGeom>
        </p:spPr>
      </p:pic>
      <p:sp>
        <p:nvSpPr>
          <p:cNvPr id="9" name="Isosceles Triangle 8">
            <a:extLst>
              <a:ext uri="{FF2B5EF4-FFF2-40B4-BE49-F238E27FC236}">
                <a16:creationId xmlns:a16="http://schemas.microsoft.com/office/drawing/2014/main" id="{518E5A25-92C5-4F27-8E26-0AAAB0CDC8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1191846"/>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A79D512A-60F3-16E2-0EB9-87FD2FD332FA}"/>
              </a:ext>
            </a:extLst>
          </p:cNvPr>
          <p:cNvSpPr>
            <a:spLocks noGrp="1"/>
          </p:cNvSpPr>
          <p:nvPr>
            <p:ph idx="1"/>
          </p:nvPr>
        </p:nvSpPr>
        <p:spPr>
          <a:xfrm>
            <a:off x="2734056" y="1497762"/>
            <a:ext cx="6487955" cy="3880773"/>
          </a:xfrm>
        </p:spPr>
        <p:txBody>
          <a:bodyPr>
            <a:noAutofit/>
          </a:bodyPr>
          <a:lstStyle/>
          <a:p>
            <a:pPr marL="0" indent="0">
              <a:lnSpc>
                <a:spcPct val="90000"/>
              </a:lnSpc>
              <a:buNone/>
            </a:pPr>
            <a:r>
              <a:rPr lang="en-US" sz="1400"/>
              <a:t>How do we make our vision happen?  </a:t>
            </a:r>
          </a:p>
          <a:p>
            <a:pPr marL="0" indent="0">
              <a:lnSpc>
                <a:spcPct val="90000"/>
              </a:lnSpc>
              <a:buNone/>
            </a:pPr>
            <a:endParaRPr lang="en-US" sz="1400"/>
          </a:p>
          <a:p>
            <a:pPr lvl="1">
              <a:lnSpc>
                <a:spcPct val="90000"/>
              </a:lnSpc>
            </a:pPr>
            <a:r>
              <a:rPr lang="en-US" sz="1200"/>
              <a:t>What services do we offer?  </a:t>
            </a:r>
          </a:p>
          <a:p>
            <a:pPr lvl="2">
              <a:lnSpc>
                <a:spcPct val="90000"/>
              </a:lnSpc>
            </a:pPr>
            <a:r>
              <a:rPr lang="en-US" sz="1200"/>
              <a:t>Skills Training</a:t>
            </a:r>
          </a:p>
          <a:p>
            <a:pPr lvl="2">
              <a:lnSpc>
                <a:spcPct val="90000"/>
              </a:lnSpc>
            </a:pPr>
            <a:r>
              <a:rPr lang="en-US" sz="1200"/>
              <a:t>Job Matching</a:t>
            </a:r>
          </a:p>
          <a:p>
            <a:pPr lvl="2">
              <a:lnSpc>
                <a:spcPct val="90000"/>
              </a:lnSpc>
            </a:pPr>
            <a:r>
              <a:rPr lang="en-US" sz="1200"/>
              <a:t>Career Pathways</a:t>
            </a:r>
          </a:p>
          <a:p>
            <a:pPr lvl="1">
              <a:lnSpc>
                <a:spcPct val="90000"/>
              </a:lnSpc>
            </a:pPr>
            <a:r>
              <a:rPr lang="en-US" sz="1200"/>
              <a:t>How do we ensure our services are effective?</a:t>
            </a:r>
          </a:p>
          <a:p>
            <a:pPr lvl="2">
              <a:lnSpc>
                <a:spcPct val="90000"/>
              </a:lnSpc>
            </a:pPr>
            <a:r>
              <a:rPr lang="en-US" sz="1200"/>
              <a:t>Community Partnerships</a:t>
            </a:r>
          </a:p>
          <a:p>
            <a:pPr lvl="2">
              <a:lnSpc>
                <a:spcPct val="90000"/>
              </a:lnSpc>
            </a:pPr>
            <a:r>
              <a:rPr lang="en-US" sz="1200"/>
              <a:t>Accessible Locations</a:t>
            </a:r>
          </a:p>
          <a:p>
            <a:pPr lvl="2">
              <a:lnSpc>
                <a:spcPct val="90000"/>
              </a:lnSpc>
            </a:pPr>
            <a:r>
              <a:rPr lang="en-US" sz="1200"/>
              <a:t>Understanding of Business/Employer Needs</a:t>
            </a:r>
          </a:p>
          <a:p>
            <a:pPr lvl="2">
              <a:lnSpc>
                <a:spcPct val="90000"/>
              </a:lnSpc>
            </a:pPr>
            <a:r>
              <a:rPr lang="en-US" sz="1200"/>
              <a:t>Policy Development</a:t>
            </a:r>
          </a:p>
          <a:p>
            <a:pPr lvl="2">
              <a:lnSpc>
                <a:spcPct val="90000"/>
              </a:lnSpc>
            </a:pPr>
            <a:r>
              <a:rPr lang="en-US" sz="1200"/>
              <a:t>Oversight/Accountability of Federal and Local Resources</a:t>
            </a:r>
          </a:p>
          <a:p>
            <a:pPr lvl="2">
              <a:lnSpc>
                <a:spcPct val="90000"/>
              </a:lnSpc>
            </a:pPr>
            <a:endParaRPr lang="en-US" sz="1200"/>
          </a:p>
          <a:p>
            <a:pPr marL="914400" lvl="2" indent="0">
              <a:lnSpc>
                <a:spcPct val="90000"/>
              </a:lnSpc>
              <a:buNone/>
            </a:pPr>
            <a:r>
              <a:rPr lang="en-US" sz="1200"/>
              <a:t>The mission of the Board is to enhance the regional workforce development system by connecting jobseekers with quality jobs and businesses with a skilled workforce. We will achieve this through community partnerships, collaboration with businesses, and accessible service delivery throughout the region, while ensuring oversight and accountability for federal and local resources.</a:t>
            </a:r>
          </a:p>
        </p:txBody>
      </p:sp>
    </p:spTree>
    <p:extLst>
      <p:ext uri="{BB962C8B-B14F-4D97-AF65-F5344CB8AC3E}">
        <p14:creationId xmlns:p14="http://schemas.microsoft.com/office/powerpoint/2010/main" val="780318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DCD13-B573-8025-1056-6F3D18F95613}"/>
              </a:ext>
            </a:extLst>
          </p:cNvPr>
          <p:cNvSpPr>
            <a:spLocks noGrp="1"/>
          </p:cNvSpPr>
          <p:nvPr>
            <p:ph type="title"/>
          </p:nvPr>
        </p:nvSpPr>
        <p:spPr/>
        <p:txBody>
          <a:bodyPr/>
          <a:lstStyle/>
          <a:p>
            <a:r>
              <a:rPr lang="en-US"/>
              <a:t>Goals of the Board</a:t>
            </a:r>
          </a:p>
        </p:txBody>
      </p:sp>
      <p:sp>
        <p:nvSpPr>
          <p:cNvPr id="3" name="Content Placeholder 2">
            <a:extLst>
              <a:ext uri="{FF2B5EF4-FFF2-40B4-BE49-F238E27FC236}">
                <a16:creationId xmlns:a16="http://schemas.microsoft.com/office/drawing/2014/main" id="{E8E721F5-38C8-8BC7-C04C-63D3396E582E}"/>
              </a:ext>
            </a:extLst>
          </p:cNvPr>
          <p:cNvSpPr>
            <a:spLocks noGrp="1"/>
          </p:cNvSpPr>
          <p:nvPr>
            <p:ph idx="1"/>
          </p:nvPr>
        </p:nvSpPr>
        <p:spPr/>
        <p:txBody>
          <a:bodyPr/>
          <a:lstStyle/>
          <a:p>
            <a:pPr>
              <a:buAutoNum type="arabicPeriod"/>
            </a:pPr>
            <a:r>
              <a:rPr lang="en-US"/>
              <a:t>Improve the coordination of services amongst programs in the region delivering workforce programs.</a:t>
            </a:r>
          </a:p>
          <a:p>
            <a:pPr>
              <a:buAutoNum type="arabicPeriod"/>
            </a:pPr>
            <a:r>
              <a:rPr lang="en-US"/>
              <a:t>Increase the number of job seekers utilizing Job Center services.</a:t>
            </a:r>
          </a:p>
          <a:p>
            <a:pPr>
              <a:buAutoNum type="arabicPeriod"/>
            </a:pPr>
            <a:r>
              <a:rPr lang="en-US"/>
              <a:t>Increase the number of employers in the region utilizing Job Center services.</a:t>
            </a:r>
          </a:p>
          <a:p>
            <a:pPr>
              <a:buAutoNum type="arabicPeriod"/>
            </a:pPr>
            <a:r>
              <a:rPr lang="en-US"/>
              <a:t>Increase the number of partners delivering services in the Job Center to be more of a “One-Stop Shop” for Job Seekers and employers.</a:t>
            </a:r>
          </a:p>
          <a:p>
            <a:pPr>
              <a:buAutoNum type="arabicPeriod"/>
            </a:pPr>
            <a:r>
              <a:rPr lang="en-US"/>
              <a:t>Outreach to the population who has left the workforce to re-engage them in the workforce (increase labor force participation rate).</a:t>
            </a:r>
          </a:p>
          <a:p>
            <a:pPr>
              <a:buAutoNum type="arabicPeriod"/>
            </a:pPr>
            <a:endParaRPr lang="en-US"/>
          </a:p>
          <a:p>
            <a:r>
              <a:rPr lang="en-US"/>
              <a:t>Increase the region’s population higher education credential attainment rate.</a:t>
            </a:r>
          </a:p>
        </p:txBody>
      </p:sp>
    </p:spTree>
    <p:extLst>
      <p:ext uri="{BB962C8B-B14F-4D97-AF65-F5344CB8AC3E}">
        <p14:creationId xmlns:p14="http://schemas.microsoft.com/office/powerpoint/2010/main" val="33232324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0ABAA-BE20-4CE7-5798-388D3831149C}"/>
              </a:ext>
            </a:extLst>
          </p:cNvPr>
          <p:cNvSpPr>
            <a:spLocks noGrp="1"/>
          </p:cNvSpPr>
          <p:nvPr>
            <p:ph type="title"/>
          </p:nvPr>
        </p:nvSpPr>
        <p:spPr/>
        <p:txBody>
          <a:bodyPr/>
          <a:lstStyle/>
          <a:p>
            <a:r>
              <a:rPr lang="en-US"/>
              <a:t>Priorities of the Board</a:t>
            </a:r>
          </a:p>
        </p:txBody>
      </p:sp>
      <p:sp>
        <p:nvSpPr>
          <p:cNvPr id="3" name="Content Placeholder 2">
            <a:extLst>
              <a:ext uri="{FF2B5EF4-FFF2-40B4-BE49-F238E27FC236}">
                <a16:creationId xmlns:a16="http://schemas.microsoft.com/office/drawing/2014/main" id="{CA213A89-CDF6-D102-B751-B7D17CDB72B1}"/>
              </a:ext>
            </a:extLst>
          </p:cNvPr>
          <p:cNvSpPr>
            <a:spLocks noGrp="1"/>
          </p:cNvSpPr>
          <p:nvPr>
            <p:ph idx="1"/>
          </p:nvPr>
        </p:nvSpPr>
        <p:spPr/>
        <p:txBody>
          <a:bodyPr>
            <a:normAutofit fontScale="77500" lnSpcReduction="20000"/>
          </a:bodyPr>
          <a:lstStyle/>
          <a:p>
            <a:pPr>
              <a:buAutoNum type="arabicPeriod"/>
            </a:pPr>
            <a:r>
              <a:rPr lang="en-US"/>
              <a:t>Work with employers to identify skill needs and work with local training providers to develop training programs to address these needs.</a:t>
            </a:r>
          </a:p>
          <a:p>
            <a:pPr>
              <a:buAutoNum type="arabicPeriod"/>
            </a:pPr>
            <a:r>
              <a:rPr lang="en-US"/>
              <a:t>Work with Employers to promote and create apprenticeship opportunities in North Missouri.</a:t>
            </a:r>
          </a:p>
          <a:p>
            <a:pPr>
              <a:buAutoNum type="arabicPeriod"/>
            </a:pPr>
            <a:r>
              <a:rPr lang="en-US"/>
              <a:t>Assist all jobseekers by identifying and assisting them overcome barriers to employment.</a:t>
            </a:r>
          </a:p>
          <a:p>
            <a:pPr>
              <a:buAutoNum type="arabicPeriod"/>
            </a:pPr>
            <a:r>
              <a:rPr lang="en-US"/>
              <a:t>Work with employers to create on-the-job training work experience opportunities for jobseekers.</a:t>
            </a:r>
          </a:p>
          <a:p>
            <a:pPr>
              <a:buAutoNum type="arabicPeriod"/>
            </a:pPr>
            <a:r>
              <a:rPr lang="en-US"/>
              <a:t>Increase usage of technology for service access (i.e. Virtual Job Centers)</a:t>
            </a:r>
          </a:p>
          <a:p>
            <a:pPr>
              <a:buAutoNum type="arabicPeriod"/>
            </a:pPr>
            <a:r>
              <a:rPr lang="en-US"/>
              <a:t>Enhance Workforce Development service delivery and availability to the entire region (meet the people where they are, not where we want them to be). </a:t>
            </a:r>
          </a:p>
          <a:p>
            <a:pPr>
              <a:buAutoNum type="arabicPeriod"/>
            </a:pPr>
            <a:r>
              <a:rPr lang="en-US"/>
              <a:t>Hosting hiring events/job fairs.</a:t>
            </a:r>
          </a:p>
          <a:p>
            <a:pPr>
              <a:buAutoNum type="arabicPeriod"/>
            </a:pPr>
            <a:r>
              <a:rPr lang="en-US"/>
              <a:t>Addressing soft skill issues through workshops for jobseekers.</a:t>
            </a:r>
          </a:p>
          <a:p>
            <a:pPr>
              <a:buAutoNum type="arabicPeriod"/>
            </a:pPr>
            <a:r>
              <a:rPr lang="en-US"/>
              <a:t>Promote in-demand employment sectors and create career pathways to show jobseekers career growth opportunities.</a:t>
            </a:r>
          </a:p>
          <a:p>
            <a:pPr>
              <a:buAutoNum type="arabicPeriod"/>
            </a:pPr>
            <a:r>
              <a:rPr lang="en-US"/>
              <a:t>Be a resource for employers to skill up their current workforce to promote job creation and business productivity.</a:t>
            </a:r>
          </a:p>
          <a:p>
            <a:pPr>
              <a:buAutoNum type="arabicPeriod"/>
            </a:pPr>
            <a:endParaRPr lang="en-US"/>
          </a:p>
          <a:p>
            <a:pPr>
              <a:buAutoNum type="arabicPeriod"/>
            </a:pPr>
            <a:endParaRPr lang="en-US"/>
          </a:p>
        </p:txBody>
      </p:sp>
    </p:spTree>
    <p:extLst>
      <p:ext uri="{BB962C8B-B14F-4D97-AF65-F5344CB8AC3E}">
        <p14:creationId xmlns:p14="http://schemas.microsoft.com/office/powerpoint/2010/main" val="40809159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 name="Straight Connector 9">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2"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Isosceles Triangle 13">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Isosceles Triangle 17">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6A6BBB78-0B55-2AE6-CF9F-FEEA83E71D95}"/>
              </a:ext>
            </a:extLst>
          </p:cNvPr>
          <p:cNvSpPr>
            <a:spLocks noGrp="1"/>
          </p:cNvSpPr>
          <p:nvPr>
            <p:ph type="title"/>
          </p:nvPr>
        </p:nvSpPr>
        <p:spPr>
          <a:xfrm>
            <a:off x="995621" y="4237007"/>
            <a:ext cx="8288032" cy="1096316"/>
          </a:xfrm>
        </p:spPr>
        <p:txBody>
          <a:bodyPr vert="horz" lIns="91440" tIns="45720" rIns="91440" bIns="45720" rtlCol="0" anchor="b">
            <a:normAutofit/>
          </a:bodyPr>
          <a:lstStyle/>
          <a:p>
            <a:pPr algn="ctr"/>
            <a:r>
              <a:rPr lang="en-US" sz="4800" kern="1200">
                <a:solidFill>
                  <a:schemeClr val="accent1"/>
                </a:solidFill>
                <a:latin typeface="+mj-lt"/>
                <a:ea typeface="+mj-ea"/>
                <a:cs typeface="+mj-cs"/>
              </a:rPr>
              <a:t>THANK YOU!</a:t>
            </a:r>
          </a:p>
        </p:txBody>
      </p:sp>
      <p:sp>
        <p:nvSpPr>
          <p:cNvPr id="3" name="Content Placeholder 2">
            <a:extLst>
              <a:ext uri="{FF2B5EF4-FFF2-40B4-BE49-F238E27FC236}">
                <a16:creationId xmlns:a16="http://schemas.microsoft.com/office/drawing/2014/main" id="{E8641051-E53A-D7FE-F105-5A41F18882FE}"/>
              </a:ext>
            </a:extLst>
          </p:cNvPr>
          <p:cNvSpPr>
            <a:spLocks noGrp="1"/>
          </p:cNvSpPr>
          <p:nvPr>
            <p:ph idx="1"/>
          </p:nvPr>
        </p:nvSpPr>
        <p:spPr>
          <a:xfrm>
            <a:off x="985969" y="5650029"/>
            <a:ext cx="8288032" cy="469122"/>
          </a:xfrm>
        </p:spPr>
        <p:txBody>
          <a:bodyPr vert="horz" lIns="91440" tIns="45720" rIns="91440" bIns="45720" rtlCol="0" anchor="t">
            <a:normAutofit/>
          </a:bodyPr>
          <a:lstStyle/>
          <a:p>
            <a:pPr marL="0" indent="0" algn="ctr">
              <a:buNone/>
            </a:pPr>
            <a:r>
              <a:rPr lang="en-US" sz="2400">
                <a:solidFill>
                  <a:schemeClr val="tx1">
                    <a:lumMod val="95000"/>
                    <a:lumOff val="5000"/>
                  </a:schemeClr>
                </a:solidFill>
              </a:rPr>
              <a:t>Next Board Meeting is Tuesday March 5</a:t>
            </a:r>
            <a:r>
              <a:rPr lang="en-US" sz="2400" baseline="30000">
                <a:solidFill>
                  <a:schemeClr val="tx1">
                    <a:lumMod val="95000"/>
                    <a:lumOff val="5000"/>
                  </a:schemeClr>
                </a:solidFill>
              </a:rPr>
              <a:t>th</a:t>
            </a:r>
            <a:r>
              <a:rPr lang="en-US" sz="2400">
                <a:solidFill>
                  <a:schemeClr val="tx1">
                    <a:lumMod val="95000"/>
                    <a:lumOff val="5000"/>
                  </a:schemeClr>
                </a:solidFill>
              </a:rPr>
              <a:t>  </a:t>
            </a:r>
          </a:p>
        </p:txBody>
      </p:sp>
      <p:pic>
        <p:nvPicPr>
          <p:cNvPr id="4" name="Picture 3" descr="A map of the state of missouri&#10;&#10;Description automatically generated">
            <a:extLst>
              <a:ext uri="{FF2B5EF4-FFF2-40B4-BE49-F238E27FC236}">
                <a16:creationId xmlns:a16="http://schemas.microsoft.com/office/drawing/2014/main" id="{CB698FBA-589A-76B5-06FC-3F4C5CC959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21629" y="934222"/>
            <a:ext cx="4816711" cy="3299450"/>
          </a:xfrm>
          <a:prstGeom prst="rect">
            <a:avLst/>
          </a:prstGeom>
        </p:spPr>
      </p:pic>
    </p:spTree>
    <p:extLst>
      <p:ext uri="{BB962C8B-B14F-4D97-AF65-F5344CB8AC3E}">
        <p14:creationId xmlns:p14="http://schemas.microsoft.com/office/powerpoint/2010/main" val="2095622566"/>
      </p:ext>
    </p:extLst>
  </p:cSld>
  <p:clrMapOvr>
    <a:masterClrMapping/>
  </p:clrMapOvr>
</p:sld>
</file>

<file path=ppt/theme/theme1.xml><?xml version="1.0" encoding="utf-8"?>
<a:theme xmlns:a="http://schemas.openxmlformats.org/drawingml/2006/main" name="Facet">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260364E43D3404C9B42BA65AD2671BB" ma:contentTypeVersion="16" ma:contentTypeDescription="Create a new document." ma:contentTypeScope="" ma:versionID="15b91c3ca33bb2e30db388831b556f2e">
  <xsd:schema xmlns:xsd="http://www.w3.org/2001/XMLSchema" xmlns:xs="http://www.w3.org/2001/XMLSchema" xmlns:p="http://schemas.microsoft.com/office/2006/metadata/properties" xmlns:ns2="bf8a3785-8015-4286-a0f8-6638a3365545" xmlns:ns3="acb5bab6-6bfe-4e23-bb20-d70a57bb83b8" targetNamespace="http://schemas.microsoft.com/office/2006/metadata/properties" ma:root="true" ma:fieldsID="5738ba08e2a688e82cf4de926ab8d688" ns2:_="" ns3:_="">
    <xsd:import namespace="bf8a3785-8015-4286-a0f8-6638a3365545"/>
    <xsd:import namespace="acb5bab6-6bfe-4e23-bb20-d70a57bb83b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8a3785-8015-4286-a0f8-6638a33655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e6556f4-587e-460e-a4ad-45dd0d609c03"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cb5bab6-6bfe-4e23-bb20-d70a57bb83b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5a0c675-881f-4527-8ef9-0dd4e65ad40c}" ma:internalName="TaxCatchAll" ma:showField="CatchAllData" ma:web="acb5bab6-6bfe-4e23-bb20-d70a57bb83b8">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acb5bab6-6bfe-4e23-bb20-d70a57bb83b8" xsi:nil="true"/>
    <lcf76f155ced4ddcb4097134ff3c332f xmlns="bf8a3785-8015-4286-a0f8-6638a336554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77DCB46-24E3-44EC-A93A-2DD2D3ECBB96}">
  <ds:schemaRefs>
    <ds:schemaRef ds:uri="http://schemas.microsoft.com/sharepoint/v3/contenttype/forms"/>
  </ds:schemaRefs>
</ds:datastoreItem>
</file>

<file path=customXml/itemProps2.xml><?xml version="1.0" encoding="utf-8"?>
<ds:datastoreItem xmlns:ds="http://schemas.openxmlformats.org/officeDocument/2006/customXml" ds:itemID="{D01CF4CE-BAC4-494B-8C77-1CB0C993BB96}">
  <ds:schemaRefs>
    <ds:schemaRef ds:uri="acb5bab6-6bfe-4e23-bb20-d70a57bb83b8"/>
    <ds:schemaRef ds:uri="bf8a3785-8015-4286-a0f8-6638a336554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0222AFA-F7E1-4B17-96EA-CE19D116D160}">
  <ds:schemaRefs>
    <ds:schemaRef ds:uri="acb5bab6-6bfe-4e23-bb20-d70a57bb83b8"/>
    <ds:schemaRef ds:uri="bf8a3785-8015-4286-a0f8-6638a3365545"/>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Facet</Template>
  <Application>Microsoft Office PowerPoint</Application>
  <PresentationFormat>Widescreen</PresentationFormat>
  <Slides>23</Slides>
  <Notes>0</Notes>
  <HiddenSlides>1</HiddenSlide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Facet</vt:lpstr>
      <vt:lpstr>Strategic Planning 2024</vt:lpstr>
      <vt:lpstr>Board Member/Guest Introductions</vt:lpstr>
      <vt:lpstr>Guest Speakers</vt:lpstr>
      <vt:lpstr>Lunch</vt:lpstr>
      <vt:lpstr>State WDB Vision/Mission</vt:lpstr>
      <vt:lpstr>Missouri WDB Focus Areas</vt:lpstr>
      <vt:lpstr>State Plan Goals</vt:lpstr>
      <vt:lpstr>PowerPoint Presentation</vt:lpstr>
      <vt:lpstr>PowerPoint Presentation</vt:lpstr>
      <vt:lpstr>PowerPoint Presentation</vt:lpstr>
      <vt:lpstr>PowerPoint Presentation</vt:lpstr>
      <vt:lpstr>Review of Region</vt:lpstr>
      <vt:lpstr>PowerPoint Presentation</vt:lpstr>
      <vt:lpstr>PowerPoint Presentation</vt:lpstr>
      <vt:lpstr>PowerPoint Presentation</vt:lpstr>
      <vt:lpstr>PowerPoint Presentation</vt:lpstr>
      <vt:lpstr>WDB North Missouri Mission/Vision</vt:lpstr>
      <vt:lpstr>PowerPoint Presentation</vt:lpstr>
      <vt:lpstr>What is our Vision?</vt:lpstr>
      <vt:lpstr>What is our Mission?</vt:lpstr>
      <vt:lpstr>Goals of the Board</vt:lpstr>
      <vt:lpstr>Priorities of the Board</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Planning 2024</dc:title>
  <dc:creator>Brent Stevens</dc:creator>
  <cp:revision>1</cp:revision>
  <dcterms:created xsi:type="dcterms:W3CDTF">2024-01-22T19:20:05Z</dcterms:created>
  <dcterms:modified xsi:type="dcterms:W3CDTF">2024-02-13T14:43:13Z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0x0101005260364E43D3404C9B42BA65AD2671BB</vt:lpwstr>
  </property>
  <property fmtid="{D5CDD505-2E9C-101B-9397-08002B2CF9AE}" pid="3" name="MediaServiceImageTags">
    <vt:lpwstr/>
  </property>
</Properties>
</file>